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ito Brat" initials="VB" lastIdx="1" clrIdx="0">
    <p:extLst>
      <p:ext uri="{19B8F6BF-5375-455C-9EA6-DF929625EA0E}">
        <p15:presenceInfo xmlns:p15="http://schemas.microsoft.com/office/powerpoint/2012/main" userId="136409f9a9ed6e6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86" y="42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to Brat" userId="136409f9a9ed6e63" providerId="LiveId" clId="{4137FBBD-8E46-4D58-9FDB-9BCB13B9432E}"/>
    <pc:docChg chg="undo custSel addSld modSld">
      <pc:chgData name="Vito Brat" userId="136409f9a9ed6e63" providerId="LiveId" clId="{4137FBBD-8E46-4D58-9FDB-9BCB13B9432E}" dt="2024-02-11T15:50:09.855" v="8160" actId="14100"/>
      <pc:docMkLst>
        <pc:docMk/>
      </pc:docMkLst>
      <pc:sldChg chg="addSp delSp modSp new mod">
        <pc:chgData name="Vito Brat" userId="136409f9a9ed6e63" providerId="LiveId" clId="{4137FBBD-8E46-4D58-9FDB-9BCB13B9432E}" dt="2024-02-11T14:37:29.140" v="1825" actId="1076"/>
        <pc:sldMkLst>
          <pc:docMk/>
          <pc:sldMk cId="4152284001" sldId="256"/>
        </pc:sldMkLst>
        <pc:spChg chg="mod">
          <ac:chgData name="Vito Brat" userId="136409f9a9ed6e63" providerId="LiveId" clId="{4137FBBD-8E46-4D58-9FDB-9BCB13B9432E}" dt="2024-02-11T13:54:04.011" v="796" actId="1076"/>
          <ac:spMkLst>
            <pc:docMk/>
            <pc:sldMk cId="4152284001" sldId="256"/>
            <ac:spMk id="2" creationId="{3D2CF9EA-1AF2-4166-BC01-3ABDBC852E3C}"/>
          </ac:spMkLst>
        </pc:spChg>
        <pc:spChg chg="mod">
          <ac:chgData name="Vito Brat" userId="136409f9a9ed6e63" providerId="LiveId" clId="{4137FBBD-8E46-4D58-9FDB-9BCB13B9432E}" dt="2024-02-11T14:37:29.140" v="1825" actId="1076"/>
          <ac:spMkLst>
            <pc:docMk/>
            <pc:sldMk cId="4152284001" sldId="256"/>
            <ac:spMk id="3" creationId="{BD287A4A-66C0-44B2-A4FE-4F869BFD780B}"/>
          </ac:spMkLst>
        </pc:spChg>
        <pc:picChg chg="add del mod ord">
          <ac:chgData name="Vito Brat" userId="136409f9a9ed6e63" providerId="LiveId" clId="{4137FBBD-8E46-4D58-9FDB-9BCB13B9432E}" dt="2024-02-11T13:51:24.663" v="714" actId="22"/>
          <ac:picMkLst>
            <pc:docMk/>
            <pc:sldMk cId="4152284001" sldId="256"/>
            <ac:picMk id="5" creationId="{4C58A19A-35B8-43EF-AC9E-02C72DC9B5E6}"/>
          </ac:picMkLst>
        </pc:picChg>
        <pc:picChg chg="add mod">
          <ac:chgData name="Vito Brat" userId="136409f9a9ed6e63" providerId="LiveId" clId="{4137FBBD-8E46-4D58-9FDB-9BCB13B9432E}" dt="2024-02-11T13:53:32.381" v="793" actId="1076"/>
          <ac:picMkLst>
            <pc:docMk/>
            <pc:sldMk cId="4152284001" sldId="256"/>
            <ac:picMk id="1026" creationId="{B4A6D11E-6F8E-4D48-9B8B-6FB3D926302D}"/>
          </ac:picMkLst>
        </pc:picChg>
      </pc:sldChg>
      <pc:sldChg chg="addSp delSp modSp new mod">
        <pc:chgData name="Vito Brat" userId="136409f9a9ed6e63" providerId="LiveId" clId="{4137FBBD-8E46-4D58-9FDB-9BCB13B9432E}" dt="2024-02-11T15:50:09.855" v="8160" actId="14100"/>
        <pc:sldMkLst>
          <pc:docMk/>
          <pc:sldMk cId="2365683991" sldId="257"/>
        </pc:sldMkLst>
        <pc:spChg chg="mod">
          <ac:chgData name="Vito Brat" userId="136409f9a9ed6e63" providerId="LiveId" clId="{4137FBBD-8E46-4D58-9FDB-9BCB13B9432E}" dt="2024-02-11T14:06:09.469" v="1016" actId="207"/>
          <ac:spMkLst>
            <pc:docMk/>
            <pc:sldMk cId="2365683991" sldId="257"/>
            <ac:spMk id="2" creationId="{B8A910E5-71A7-4637-A729-09BB76D62F93}"/>
          </ac:spMkLst>
        </pc:spChg>
        <pc:spChg chg="del mod">
          <ac:chgData name="Vito Brat" userId="136409f9a9ed6e63" providerId="LiveId" clId="{4137FBBD-8E46-4D58-9FDB-9BCB13B9432E}" dt="2024-02-11T13:59:48.707" v="912" actId="21"/>
          <ac:spMkLst>
            <pc:docMk/>
            <pc:sldMk cId="2365683991" sldId="257"/>
            <ac:spMk id="3" creationId="{E7DBC6DE-76D0-4C84-B81F-75C8DFEE1304}"/>
          </ac:spMkLst>
        </pc:spChg>
        <pc:spChg chg="add mod">
          <ac:chgData name="Vito Brat" userId="136409f9a9ed6e63" providerId="LiveId" clId="{4137FBBD-8E46-4D58-9FDB-9BCB13B9432E}" dt="2024-02-11T14:06:15.794" v="1017" actId="207"/>
          <ac:spMkLst>
            <pc:docMk/>
            <pc:sldMk cId="2365683991" sldId="257"/>
            <ac:spMk id="4" creationId="{E312653C-0EE1-4E5E-9735-91E14BD28CC3}"/>
          </ac:spMkLst>
        </pc:spChg>
        <pc:spChg chg="add mod">
          <ac:chgData name="Vito Brat" userId="136409f9a9ed6e63" providerId="LiveId" clId="{4137FBBD-8E46-4D58-9FDB-9BCB13B9432E}" dt="2024-02-11T14:06:22.121" v="1018" actId="207"/>
          <ac:spMkLst>
            <pc:docMk/>
            <pc:sldMk cId="2365683991" sldId="257"/>
            <ac:spMk id="5" creationId="{089FC585-FDA2-462C-AD16-0CA071E1ADB8}"/>
          </ac:spMkLst>
        </pc:spChg>
        <pc:spChg chg="add mod">
          <ac:chgData name="Vito Brat" userId="136409f9a9ed6e63" providerId="LiveId" clId="{4137FBBD-8E46-4D58-9FDB-9BCB13B9432E}" dt="2024-02-11T14:06:24.422" v="1019" actId="207"/>
          <ac:spMkLst>
            <pc:docMk/>
            <pc:sldMk cId="2365683991" sldId="257"/>
            <ac:spMk id="6" creationId="{5771D433-989F-4857-8D93-47CE5F9C31FB}"/>
          </ac:spMkLst>
        </pc:spChg>
        <pc:spChg chg="add mod">
          <ac:chgData name="Vito Brat" userId="136409f9a9ed6e63" providerId="LiveId" clId="{4137FBBD-8E46-4D58-9FDB-9BCB13B9432E}" dt="2024-02-11T14:06:47.722" v="1021" actId="207"/>
          <ac:spMkLst>
            <pc:docMk/>
            <pc:sldMk cId="2365683991" sldId="257"/>
            <ac:spMk id="9" creationId="{FAE6529F-E690-4E44-9BF4-E7E7456048B5}"/>
          </ac:spMkLst>
        </pc:spChg>
        <pc:spChg chg="add del mod">
          <ac:chgData name="Vito Brat" userId="136409f9a9ed6e63" providerId="LiveId" clId="{4137FBBD-8E46-4D58-9FDB-9BCB13B9432E}" dt="2024-02-11T14:04:03.589" v="1000" actId="21"/>
          <ac:spMkLst>
            <pc:docMk/>
            <pc:sldMk cId="2365683991" sldId="257"/>
            <ac:spMk id="10" creationId="{C92BFA28-73F4-4445-B113-97B22E6AD143}"/>
          </ac:spMkLst>
        </pc:spChg>
        <pc:spChg chg="add del mod">
          <ac:chgData name="Vito Brat" userId="136409f9a9ed6e63" providerId="LiveId" clId="{4137FBBD-8E46-4D58-9FDB-9BCB13B9432E}" dt="2024-02-11T14:04:10.328" v="1004"/>
          <ac:spMkLst>
            <pc:docMk/>
            <pc:sldMk cId="2365683991" sldId="257"/>
            <ac:spMk id="11" creationId="{8EC6838C-1826-4271-BD1E-22CEDA85C392}"/>
          </ac:spMkLst>
        </pc:spChg>
        <pc:picChg chg="add del mod ord">
          <ac:chgData name="Vito Brat" userId="136409f9a9ed6e63" providerId="LiveId" clId="{4137FBBD-8E46-4D58-9FDB-9BCB13B9432E}" dt="2024-02-11T14:04:37.672" v="1009" actId="478"/>
          <ac:picMkLst>
            <pc:docMk/>
            <pc:sldMk cId="2365683991" sldId="257"/>
            <ac:picMk id="8" creationId="{E18198E1-9FA4-47C0-98A3-33E98A51F3BB}"/>
          </ac:picMkLst>
        </pc:picChg>
        <pc:picChg chg="add del mod ord">
          <ac:chgData name="Vito Brat" userId="136409f9a9ed6e63" providerId="LiveId" clId="{4137FBBD-8E46-4D58-9FDB-9BCB13B9432E}" dt="2024-02-11T14:07:04.720" v="1025" actId="478"/>
          <ac:picMkLst>
            <pc:docMk/>
            <pc:sldMk cId="2365683991" sldId="257"/>
            <ac:picMk id="13" creationId="{C57176A3-9EA5-42C8-8FE6-CA3910624816}"/>
          </ac:picMkLst>
        </pc:picChg>
        <pc:picChg chg="add mod ord">
          <ac:chgData name="Vito Brat" userId="136409f9a9ed6e63" providerId="LiveId" clId="{4137FBBD-8E46-4D58-9FDB-9BCB13B9432E}" dt="2024-02-11T15:50:09.855" v="8160" actId="14100"/>
          <ac:picMkLst>
            <pc:docMk/>
            <pc:sldMk cId="2365683991" sldId="257"/>
            <ac:picMk id="15" creationId="{8D444E2A-8B13-49B9-B70C-44C75BCEEA14}"/>
          </ac:picMkLst>
        </pc:picChg>
      </pc:sldChg>
      <pc:sldChg chg="addSp delSp modSp new mod addCm delCm">
        <pc:chgData name="Vito Brat" userId="136409f9a9ed6e63" providerId="LiveId" clId="{4137FBBD-8E46-4D58-9FDB-9BCB13B9432E}" dt="2024-02-11T15:49:28.134" v="8157" actId="478"/>
        <pc:sldMkLst>
          <pc:docMk/>
          <pc:sldMk cId="2329813355" sldId="258"/>
        </pc:sldMkLst>
        <pc:spChg chg="del">
          <ac:chgData name="Vito Brat" userId="136409f9a9ed6e63" providerId="LiveId" clId="{4137FBBD-8E46-4D58-9FDB-9BCB13B9432E}" dt="2024-02-11T14:07:46.566" v="1027" actId="21"/>
          <ac:spMkLst>
            <pc:docMk/>
            <pc:sldMk cId="2329813355" sldId="258"/>
            <ac:spMk id="2" creationId="{8FBF61B4-5AA1-43BD-9742-D8FB417A95EF}"/>
          </ac:spMkLst>
        </pc:spChg>
        <pc:spChg chg="mod">
          <ac:chgData name="Vito Brat" userId="136409f9a9ed6e63" providerId="LiveId" clId="{4137FBBD-8E46-4D58-9FDB-9BCB13B9432E}" dt="2024-02-11T14:12:42.486" v="1208" actId="1076"/>
          <ac:spMkLst>
            <pc:docMk/>
            <pc:sldMk cId="2329813355" sldId="258"/>
            <ac:spMk id="3" creationId="{DDFCA008-3CFA-4ED9-B31B-86B8066C916A}"/>
          </ac:spMkLst>
        </pc:spChg>
        <pc:spChg chg="add mod">
          <ac:chgData name="Vito Brat" userId="136409f9a9ed6e63" providerId="LiveId" clId="{4137FBBD-8E46-4D58-9FDB-9BCB13B9432E}" dt="2024-02-11T14:14:03.569" v="1283" actId="1076"/>
          <ac:spMkLst>
            <pc:docMk/>
            <pc:sldMk cId="2329813355" sldId="258"/>
            <ac:spMk id="6" creationId="{D4B5456D-C0D1-432C-A126-062A91DACCD1}"/>
          </ac:spMkLst>
        </pc:spChg>
        <pc:spChg chg="add mod">
          <ac:chgData name="Vito Brat" userId="136409f9a9ed6e63" providerId="LiveId" clId="{4137FBBD-8E46-4D58-9FDB-9BCB13B9432E}" dt="2024-02-11T14:21:38.501" v="1736" actId="14100"/>
          <ac:spMkLst>
            <pc:docMk/>
            <pc:sldMk cId="2329813355" sldId="258"/>
            <ac:spMk id="9" creationId="{0ABA82B7-D6FA-4F87-92E7-B8102B99A8C3}"/>
          </ac:spMkLst>
        </pc:spChg>
        <pc:graphicFrameChg chg="add del mod">
          <ac:chgData name="Vito Brat" userId="136409f9a9ed6e63" providerId="LiveId" clId="{4137FBBD-8E46-4D58-9FDB-9BCB13B9432E}" dt="2024-02-11T15:49:28.134" v="8157" actId="478"/>
          <ac:graphicFrameMkLst>
            <pc:docMk/>
            <pc:sldMk cId="2329813355" sldId="258"/>
            <ac:graphicFrameMk id="12" creationId="{64AE28A3-1482-4D3A-8635-5940A06C6789}"/>
          </ac:graphicFrameMkLst>
        </pc:graphicFrameChg>
        <pc:picChg chg="add mod">
          <ac:chgData name="Vito Brat" userId="136409f9a9ed6e63" providerId="LiveId" clId="{4137FBBD-8E46-4D58-9FDB-9BCB13B9432E}" dt="2024-02-11T14:13:04.167" v="1210" actId="1076"/>
          <ac:picMkLst>
            <pc:docMk/>
            <pc:sldMk cId="2329813355" sldId="258"/>
            <ac:picMk id="5" creationId="{75B89069-8AC1-46C3-BE95-F88D771E3191}"/>
          </ac:picMkLst>
        </pc:picChg>
        <pc:picChg chg="add mod">
          <ac:chgData name="Vito Brat" userId="136409f9a9ed6e63" providerId="LiveId" clId="{4137FBBD-8E46-4D58-9FDB-9BCB13B9432E}" dt="2024-02-11T14:21:42.902" v="1737" actId="14100"/>
          <ac:picMkLst>
            <pc:docMk/>
            <pc:sldMk cId="2329813355" sldId="258"/>
            <ac:picMk id="8" creationId="{A9C86F54-675F-4477-804F-94E0EDCCA662}"/>
          </ac:picMkLst>
        </pc:picChg>
        <pc:picChg chg="add del">
          <ac:chgData name="Vito Brat" userId="136409f9a9ed6e63" providerId="LiveId" clId="{4137FBBD-8E46-4D58-9FDB-9BCB13B9432E}" dt="2024-02-11T14:22:53.594" v="1744" actId="22"/>
          <ac:picMkLst>
            <pc:docMk/>
            <pc:sldMk cId="2329813355" sldId="258"/>
            <ac:picMk id="11" creationId="{4B600F97-2660-4F1E-A61A-8590713D38F4}"/>
          </ac:picMkLst>
        </pc:picChg>
      </pc:sldChg>
      <pc:sldChg chg="addSp delSp modSp new mod">
        <pc:chgData name="Vito Brat" userId="136409f9a9ed6e63" providerId="LiveId" clId="{4137FBBD-8E46-4D58-9FDB-9BCB13B9432E}" dt="2024-02-11T14:33:40.458" v="1808" actId="14100"/>
        <pc:sldMkLst>
          <pc:docMk/>
          <pc:sldMk cId="1110606535" sldId="259"/>
        </pc:sldMkLst>
        <pc:spChg chg="del">
          <ac:chgData name="Vito Brat" userId="136409f9a9ed6e63" providerId="LiveId" clId="{4137FBBD-8E46-4D58-9FDB-9BCB13B9432E}" dt="2024-02-11T14:27:29.649" v="1746" actId="21"/>
          <ac:spMkLst>
            <pc:docMk/>
            <pc:sldMk cId="1110606535" sldId="259"/>
            <ac:spMk id="2" creationId="{DA4A9434-A4DE-4C44-ABB0-1B4EDEA37ACB}"/>
          </ac:spMkLst>
        </pc:spChg>
        <pc:spChg chg="mod">
          <ac:chgData name="Vito Brat" userId="136409f9a9ed6e63" providerId="LiveId" clId="{4137FBBD-8E46-4D58-9FDB-9BCB13B9432E}" dt="2024-02-11T14:33:40.458" v="1808" actId="14100"/>
          <ac:spMkLst>
            <pc:docMk/>
            <pc:sldMk cId="1110606535" sldId="259"/>
            <ac:spMk id="3" creationId="{23C8587F-9629-4993-B426-49790272653C}"/>
          </ac:spMkLst>
        </pc:spChg>
        <pc:picChg chg="add mod">
          <ac:chgData name="Vito Brat" userId="136409f9a9ed6e63" providerId="LiveId" clId="{4137FBBD-8E46-4D58-9FDB-9BCB13B9432E}" dt="2024-02-11T14:28:48.832" v="1760" actId="1076"/>
          <ac:picMkLst>
            <pc:docMk/>
            <pc:sldMk cId="1110606535" sldId="259"/>
            <ac:picMk id="5" creationId="{F3290C12-FEBD-4BE7-80FD-9D83A69C322C}"/>
          </ac:picMkLst>
        </pc:picChg>
      </pc:sldChg>
      <pc:sldChg chg="addSp delSp modSp new mod">
        <pc:chgData name="Vito Brat" userId="136409f9a9ed6e63" providerId="LiveId" clId="{4137FBBD-8E46-4D58-9FDB-9BCB13B9432E}" dt="2024-02-11T14:31:13.406" v="1784" actId="1076"/>
        <pc:sldMkLst>
          <pc:docMk/>
          <pc:sldMk cId="3537601959" sldId="260"/>
        </pc:sldMkLst>
        <pc:spChg chg="del">
          <ac:chgData name="Vito Brat" userId="136409f9a9ed6e63" providerId="LiveId" clId="{4137FBBD-8E46-4D58-9FDB-9BCB13B9432E}" dt="2024-02-11T14:30:06.506" v="1764" actId="21"/>
          <ac:spMkLst>
            <pc:docMk/>
            <pc:sldMk cId="3537601959" sldId="260"/>
            <ac:spMk id="2" creationId="{C0E61734-BB84-4D37-B6DE-F704906290E0}"/>
          </ac:spMkLst>
        </pc:spChg>
        <pc:spChg chg="mod">
          <ac:chgData name="Vito Brat" userId="136409f9a9ed6e63" providerId="LiveId" clId="{4137FBBD-8E46-4D58-9FDB-9BCB13B9432E}" dt="2024-02-11T14:31:08.378" v="1782" actId="1076"/>
          <ac:spMkLst>
            <pc:docMk/>
            <pc:sldMk cId="3537601959" sldId="260"/>
            <ac:spMk id="3" creationId="{71F8BAE7-4C05-4249-9CB1-A331D2953721}"/>
          </ac:spMkLst>
        </pc:spChg>
        <pc:spChg chg="add del mod">
          <ac:chgData name="Vito Brat" userId="136409f9a9ed6e63" providerId="LiveId" clId="{4137FBBD-8E46-4D58-9FDB-9BCB13B9432E}" dt="2024-02-11T14:30:12.714" v="1766"/>
          <ac:spMkLst>
            <pc:docMk/>
            <pc:sldMk cId="3537601959" sldId="260"/>
            <ac:spMk id="4" creationId="{EBE36061-0E1D-4584-8032-583321D419BE}"/>
          </ac:spMkLst>
        </pc:spChg>
        <pc:picChg chg="add mod">
          <ac:chgData name="Vito Brat" userId="136409f9a9ed6e63" providerId="LiveId" clId="{4137FBBD-8E46-4D58-9FDB-9BCB13B9432E}" dt="2024-02-11T14:31:13.406" v="1784" actId="1076"/>
          <ac:picMkLst>
            <pc:docMk/>
            <pc:sldMk cId="3537601959" sldId="260"/>
            <ac:picMk id="6" creationId="{6923927C-F302-4CA7-BFE4-6EC723BA162A}"/>
          </ac:picMkLst>
        </pc:picChg>
      </pc:sldChg>
      <pc:sldChg chg="addSp delSp modSp new mod">
        <pc:chgData name="Vito Brat" userId="136409f9a9ed6e63" providerId="LiveId" clId="{4137FBBD-8E46-4D58-9FDB-9BCB13B9432E}" dt="2024-02-11T14:34:08.462" v="1814" actId="14100"/>
        <pc:sldMkLst>
          <pc:docMk/>
          <pc:sldMk cId="2286345256" sldId="261"/>
        </pc:sldMkLst>
        <pc:spChg chg="del">
          <ac:chgData name="Vito Brat" userId="136409f9a9ed6e63" providerId="LiveId" clId="{4137FBBD-8E46-4D58-9FDB-9BCB13B9432E}" dt="2024-02-11T14:31:47.302" v="1788" actId="21"/>
          <ac:spMkLst>
            <pc:docMk/>
            <pc:sldMk cId="2286345256" sldId="261"/>
            <ac:spMk id="2" creationId="{7B2A3B09-A781-40F4-A8E6-E0441269315F}"/>
          </ac:spMkLst>
        </pc:spChg>
        <pc:spChg chg="mod">
          <ac:chgData name="Vito Brat" userId="136409f9a9ed6e63" providerId="LiveId" clId="{4137FBBD-8E46-4D58-9FDB-9BCB13B9432E}" dt="2024-02-11T14:34:06.372" v="1813" actId="1076"/>
          <ac:spMkLst>
            <pc:docMk/>
            <pc:sldMk cId="2286345256" sldId="261"/>
            <ac:spMk id="3" creationId="{6C0B205C-7621-4C45-AE37-C9093E21225A}"/>
          </ac:spMkLst>
        </pc:spChg>
        <pc:picChg chg="add mod">
          <ac:chgData name="Vito Brat" userId="136409f9a9ed6e63" providerId="LiveId" clId="{4137FBBD-8E46-4D58-9FDB-9BCB13B9432E}" dt="2024-02-11T14:34:08.462" v="1814" actId="14100"/>
          <ac:picMkLst>
            <pc:docMk/>
            <pc:sldMk cId="2286345256" sldId="261"/>
            <ac:picMk id="5" creationId="{2AAB526E-E550-4C03-9EBA-E1A0ABE4B786}"/>
          </ac:picMkLst>
        </pc:picChg>
      </pc:sldChg>
      <pc:sldChg chg="addSp delSp modSp new mod">
        <pc:chgData name="Vito Brat" userId="136409f9a9ed6e63" providerId="LiveId" clId="{4137FBBD-8E46-4D58-9FDB-9BCB13B9432E}" dt="2024-02-11T14:36:35.414" v="1823" actId="1076"/>
        <pc:sldMkLst>
          <pc:docMk/>
          <pc:sldMk cId="2190716794" sldId="262"/>
        </pc:sldMkLst>
        <pc:spChg chg="del">
          <ac:chgData name="Vito Brat" userId="136409f9a9ed6e63" providerId="LiveId" clId="{4137FBBD-8E46-4D58-9FDB-9BCB13B9432E}" dt="2024-02-11T14:34:19.300" v="1816" actId="21"/>
          <ac:spMkLst>
            <pc:docMk/>
            <pc:sldMk cId="2190716794" sldId="262"/>
            <ac:spMk id="2" creationId="{3B350FF9-7B31-46A8-80EA-613EFD8F9600}"/>
          </ac:spMkLst>
        </pc:spChg>
        <pc:spChg chg="mod">
          <ac:chgData name="Vito Brat" userId="136409f9a9ed6e63" providerId="LiveId" clId="{4137FBBD-8E46-4D58-9FDB-9BCB13B9432E}" dt="2024-02-11T14:36:29.132" v="1821" actId="1076"/>
          <ac:spMkLst>
            <pc:docMk/>
            <pc:sldMk cId="2190716794" sldId="262"/>
            <ac:spMk id="3" creationId="{599DAFD4-6458-40DB-8DDA-F5341D8F8ECE}"/>
          </ac:spMkLst>
        </pc:spChg>
        <pc:picChg chg="add mod">
          <ac:chgData name="Vito Brat" userId="136409f9a9ed6e63" providerId="LiveId" clId="{4137FBBD-8E46-4D58-9FDB-9BCB13B9432E}" dt="2024-02-11T14:36:35.414" v="1823" actId="1076"/>
          <ac:picMkLst>
            <pc:docMk/>
            <pc:sldMk cId="2190716794" sldId="262"/>
            <ac:picMk id="5" creationId="{DFB3720C-23E5-43FE-BE5A-A687E7604B4E}"/>
          </ac:picMkLst>
        </pc:picChg>
      </pc:sldChg>
      <pc:sldChg chg="addSp modSp new mod">
        <pc:chgData name="Vito Brat" userId="136409f9a9ed6e63" providerId="LiveId" clId="{4137FBBD-8E46-4D58-9FDB-9BCB13B9432E}" dt="2024-02-11T14:57:49.886" v="2203" actId="207"/>
        <pc:sldMkLst>
          <pc:docMk/>
          <pc:sldMk cId="1225690086" sldId="263"/>
        </pc:sldMkLst>
        <pc:spChg chg="mod">
          <ac:chgData name="Vito Brat" userId="136409f9a9ed6e63" providerId="LiveId" clId="{4137FBBD-8E46-4D58-9FDB-9BCB13B9432E}" dt="2024-02-11T14:57:42.907" v="2202" actId="207"/>
          <ac:spMkLst>
            <pc:docMk/>
            <pc:sldMk cId="1225690086" sldId="263"/>
            <ac:spMk id="2" creationId="{C7CC4F11-7474-445F-8C35-BE7B208BDBD5}"/>
          </ac:spMkLst>
        </pc:spChg>
        <pc:spChg chg="mod">
          <ac:chgData name="Vito Brat" userId="136409f9a9ed6e63" providerId="LiveId" clId="{4137FBBD-8E46-4D58-9FDB-9BCB13B9432E}" dt="2024-02-11T14:57:49.886" v="2203" actId="207"/>
          <ac:spMkLst>
            <pc:docMk/>
            <pc:sldMk cId="1225690086" sldId="263"/>
            <ac:spMk id="3" creationId="{9034B16C-DBD1-4918-89E1-C0E802CB627B}"/>
          </ac:spMkLst>
        </pc:spChg>
        <pc:picChg chg="add mod">
          <ac:chgData name="Vito Brat" userId="136409f9a9ed6e63" providerId="LiveId" clId="{4137FBBD-8E46-4D58-9FDB-9BCB13B9432E}" dt="2024-02-11T14:56:40.166" v="2196" actId="1076"/>
          <ac:picMkLst>
            <pc:docMk/>
            <pc:sldMk cId="1225690086" sldId="263"/>
            <ac:picMk id="5" creationId="{8F0B87CF-DDF3-47C3-ADDD-12DE8ADF7148}"/>
          </ac:picMkLst>
        </pc:picChg>
        <pc:picChg chg="add mod ord">
          <ac:chgData name="Vito Brat" userId="136409f9a9ed6e63" providerId="LiveId" clId="{4137FBBD-8E46-4D58-9FDB-9BCB13B9432E}" dt="2024-02-11T14:57:06.712" v="2200" actId="14100"/>
          <ac:picMkLst>
            <pc:docMk/>
            <pc:sldMk cId="1225690086" sldId="263"/>
            <ac:picMk id="7" creationId="{4DDE33AB-F798-4CB3-A9F8-E9E83E33E550}"/>
          </ac:picMkLst>
        </pc:picChg>
      </pc:sldChg>
      <pc:sldChg chg="addSp delSp modSp new mod">
        <pc:chgData name="Vito Brat" userId="136409f9a9ed6e63" providerId="LiveId" clId="{4137FBBD-8E46-4D58-9FDB-9BCB13B9432E}" dt="2024-02-11T14:50:14.226" v="2166" actId="22"/>
        <pc:sldMkLst>
          <pc:docMk/>
          <pc:sldMk cId="2145662063" sldId="264"/>
        </pc:sldMkLst>
        <pc:spChg chg="del">
          <ac:chgData name="Vito Brat" userId="136409f9a9ed6e63" providerId="LiveId" clId="{4137FBBD-8E46-4D58-9FDB-9BCB13B9432E}" dt="2024-02-11T14:46:47.115" v="2052" actId="21"/>
          <ac:spMkLst>
            <pc:docMk/>
            <pc:sldMk cId="2145662063" sldId="264"/>
            <ac:spMk id="2" creationId="{C209DC2F-B36D-4FAE-9953-3C0A84E9C769}"/>
          </ac:spMkLst>
        </pc:spChg>
        <pc:spChg chg="mod">
          <ac:chgData name="Vito Brat" userId="136409f9a9ed6e63" providerId="LiveId" clId="{4137FBBD-8E46-4D58-9FDB-9BCB13B9432E}" dt="2024-02-11T14:49:40.034" v="2162" actId="1076"/>
          <ac:spMkLst>
            <pc:docMk/>
            <pc:sldMk cId="2145662063" sldId="264"/>
            <ac:spMk id="3" creationId="{E381EBEE-BEA5-46D1-8E63-84FE5D99302E}"/>
          </ac:spMkLst>
        </pc:spChg>
        <pc:picChg chg="add mod">
          <ac:chgData name="Vito Brat" userId="136409f9a9ed6e63" providerId="LiveId" clId="{4137FBBD-8E46-4D58-9FDB-9BCB13B9432E}" dt="2024-02-11T14:46:53.124" v="2054" actId="1076"/>
          <ac:picMkLst>
            <pc:docMk/>
            <pc:sldMk cId="2145662063" sldId="264"/>
            <ac:picMk id="5" creationId="{4DF4E505-CD57-4693-87F8-25219EEBCA13}"/>
          </ac:picMkLst>
        </pc:picChg>
        <pc:picChg chg="add mod">
          <ac:chgData name="Vito Brat" userId="136409f9a9ed6e63" providerId="LiveId" clId="{4137FBBD-8E46-4D58-9FDB-9BCB13B9432E}" dt="2024-02-11T14:47:09.545" v="2056" actId="1076"/>
          <ac:picMkLst>
            <pc:docMk/>
            <pc:sldMk cId="2145662063" sldId="264"/>
            <ac:picMk id="7" creationId="{993423CA-2EC7-4172-85D9-12180C2A97A5}"/>
          </ac:picMkLst>
        </pc:picChg>
        <pc:picChg chg="add del mod">
          <ac:chgData name="Vito Brat" userId="136409f9a9ed6e63" providerId="LiveId" clId="{4137FBBD-8E46-4D58-9FDB-9BCB13B9432E}" dt="2024-02-11T14:50:14.226" v="2166" actId="22"/>
          <ac:picMkLst>
            <pc:docMk/>
            <pc:sldMk cId="2145662063" sldId="264"/>
            <ac:picMk id="9" creationId="{93503041-F492-4F4A-874E-13729350C84D}"/>
          </ac:picMkLst>
        </pc:picChg>
      </pc:sldChg>
      <pc:sldChg chg="addSp delSp modSp new mod">
        <pc:chgData name="Vito Brat" userId="136409f9a9ed6e63" providerId="LiveId" clId="{4137FBBD-8E46-4D58-9FDB-9BCB13B9432E}" dt="2024-02-11T14:59:33.565" v="2362" actId="27636"/>
        <pc:sldMkLst>
          <pc:docMk/>
          <pc:sldMk cId="2424153750" sldId="265"/>
        </pc:sldMkLst>
        <pc:spChg chg="del">
          <ac:chgData name="Vito Brat" userId="136409f9a9ed6e63" providerId="LiveId" clId="{4137FBBD-8E46-4D58-9FDB-9BCB13B9432E}" dt="2024-02-11T14:51:43.813" v="2168" actId="21"/>
          <ac:spMkLst>
            <pc:docMk/>
            <pc:sldMk cId="2424153750" sldId="265"/>
            <ac:spMk id="2" creationId="{20FE0DC6-EDAD-4FDD-830D-D424056E20D7}"/>
          </ac:spMkLst>
        </pc:spChg>
        <pc:spChg chg="mod">
          <ac:chgData name="Vito Brat" userId="136409f9a9ed6e63" providerId="LiveId" clId="{4137FBBD-8E46-4D58-9FDB-9BCB13B9432E}" dt="2024-02-11T14:59:33.565" v="2362" actId="27636"/>
          <ac:spMkLst>
            <pc:docMk/>
            <pc:sldMk cId="2424153750" sldId="265"/>
            <ac:spMk id="3" creationId="{CC206489-057D-48DB-A827-D99D4C35B5FE}"/>
          </ac:spMkLst>
        </pc:spChg>
        <pc:picChg chg="add mod">
          <ac:chgData name="Vito Brat" userId="136409f9a9ed6e63" providerId="LiveId" clId="{4137FBBD-8E46-4D58-9FDB-9BCB13B9432E}" dt="2024-02-11T14:53:39.096" v="2173" actId="1076"/>
          <ac:picMkLst>
            <pc:docMk/>
            <pc:sldMk cId="2424153750" sldId="265"/>
            <ac:picMk id="5" creationId="{EF05ECAF-039C-4880-AD0D-1F39AF31D8E4}"/>
          </ac:picMkLst>
        </pc:picChg>
        <pc:picChg chg="add mod">
          <ac:chgData name="Vito Brat" userId="136409f9a9ed6e63" providerId="LiveId" clId="{4137FBBD-8E46-4D58-9FDB-9BCB13B9432E}" dt="2024-02-11T14:54:07.165" v="2177" actId="1076"/>
          <ac:picMkLst>
            <pc:docMk/>
            <pc:sldMk cId="2424153750" sldId="265"/>
            <ac:picMk id="7" creationId="{974D1A4A-028E-44D4-8573-D0026319763B}"/>
          </ac:picMkLst>
        </pc:picChg>
      </pc:sldChg>
      <pc:sldChg chg="addSp delSp modSp new mod setBg">
        <pc:chgData name="Vito Brat" userId="136409f9a9ed6e63" providerId="LiveId" clId="{4137FBBD-8E46-4D58-9FDB-9BCB13B9432E}" dt="2024-02-11T15:46:34.227" v="8148"/>
        <pc:sldMkLst>
          <pc:docMk/>
          <pc:sldMk cId="3602692753" sldId="266"/>
        </pc:sldMkLst>
        <pc:spChg chg="mod">
          <ac:chgData name="Vito Brat" userId="136409f9a9ed6e63" providerId="LiveId" clId="{4137FBBD-8E46-4D58-9FDB-9BCB13B9432E}" dt="2024-02-11T15:04:59.932" v="2414" actId="1076"/>
          <ac:spMkLst>
            <pc:docMk/>
            <pc:sldMk cId="3602692753" sldId="266"/>
            <ac:spMk id="2" creationId="{45B3FE0B-26FF-4F71-813A-033E44EEE771}"/>
          </ac:spMkLst>
        </pc:spChg>
        <pc:spChg chg="del">
          <ac:chgData name="Vito Brat" userId="136409f9a9ed6e63" providerId="LiveId" clId="{4137FBBD-8E46-4D58-9FDB-9BCB13B9432E}" dt="2024-02-11T15:04:54.695" v="2413" actId="21"/>
          <ac:spMkLst>
            <pc:docMk/>
            <pc:sldMk cId="3602692753" sldId="266"/>
            <ac:spMk id="3" creationId="{5C2461F3-9D98-481E-A4A3-5F43B2129CF3}"/>
          </ac:spMkLst>
        </pc:spChg>
        <pc:picChg chg="add mod ord">
          <ac:chgData name="Vito Brat" userId="136409f9a9ed6e63" providerId="LiveId" clId="{4137FBBD-8E46-4D58-9FDB-9BCB13B9432E}" dt="2024-02-11T15:45:54.329" v="8133" actId="14861"/>
          <ac:picMkLst>
            <pc:docMk/>
            <pc:sldMk cId="3602692753" sldId="266"/>
            <ac:picMk id="5" creationId="{C7005EB6-D40F-4C42-8829-1B0953D44E2C}"/>
          </ac:picMkLst>
        </pc:picChg>
      </pc:sldChg>
      <pc:sldChg chg="addSp delSp modSp new mod">
        <pc:chgData name="Vito Brat" userId="136409f9a9ed6e63" providerId="LiveId" clId="{4137FBBD-8E46-4D58-9FDB-9BCB13B9432E}" dt="2024-02-11T15:44:11.288" v="6491" actId="14861"/>
        <pc:sldMkLst>
          <pc:docMk/>
          <pc:sldMk cId="2937285320" sldId="267"/>
        </pc:sldMkLst>
        <pc:spChg chg="mod">
          <ac:chgData name="Vito Brat" userId="136409f9a9ed6e63" providerId="LiveId" clId="{4137FBBD-8E46-4D58-9FDB-9BCB13B9432E}" dt="2024-02-11T15:05:30.408" v="2425" actId="1076"/>
          <ac:spMkLst>
            <pc:docMk/>
            <pc:sldMk cId="2937285320" sldId="267"/>
            <ac:spMk id="2" creationId="{BF5FF6C9-73E4-4FD7-82B9-C2E3FE940B61}"/>
          </ac:spMkLst>
        </pc:spChg>
        <pc:spChg chg="del mod">
          <ac:chgData name="Vito Brat" userId="136409f9a9ed6e63" providerId="LiveId" clId="{4137FBBD-8E46-4D58-9FDB-9BCB13B9432E}" dt="2024-02-11T15:11:30.700" v="2473" actId="21"/>
          <ac:spMkLst>
            <pc:docMk/>
            <pc:sldMk cId="2937285320" sldId="267"/>
            <ac:spMk id="3" creationId="{79551CFD-91C8-4349-8E03-AD5DEEDAD730}"/>
          </ac:spMkLst>
        </pc:spChg>
        <pc:spChg chg="add del mod">
          <ac:chgData name="Vito Brat" userId="136409f9a9ed6e63" providerId="LiveId" clId="{4137FBBD-8E46-4D58-9FDB-9BCB13B9432E}" dt="2024-02-11T15:13:44.993" v="2563" actId="21"/>
          <ac:spMkLst>
            <pc:docMk/>
            <pc:sldMk cId="2937285320" sldId="267"/>
            <ac:spMk id="4" creationId="{BD4B6170-7C60-4B1F-8B56-18F04FCF2B1E}"/>
          </ac:spMkLst>
        </pc:spChg>
        <pc:spChg chg="add mod">
          <ac:chgData name="Vito Brat" userId="136409f9a9ed6e63" providerId="LiveId" clId="{4137FBBD-8E46-4D58-9FDB-9BCB13B9432E}" dt="2024-02-11T15:38:00.262" v="4312" actId="313"/>
          <ac:spMkLst>
            <pc:docMk/>
            <pc:sldMk cId="2937285320" sldId="267"/>
            <ac:spMk id="5" creationId="{916D2A7D-A16D-4F88-B2DE-1D0E6CC1040E}"/>
          </ac:spMkLst>
        </pc:spChg>
        <pc:spChg chg="add del mod">
          <ac:chgData name="Vito Brat" userId="136409f9a9ed6e63" providerId="LiveId" clId="{4137FBBD-8E46-4D58-9FDB-9BCB13B9432E}" dt="2024-02-11T15:14:50.510" v="2573"/>
          <ac:spMkLst>
            <pc:docMk/>
            <pc:sldMk cId="2937285320" sldId="267"/>
            <ac:spMk id="6" creationId="{A27F73F5-9B22-4E18-A490-BA970829AB25}"/>
          </ac:spMkLst>
        </pc:spChg>
        <pc:picChg chg="add mod ord">
          <ac:chgData name="Vito Brat" userId="136409f9a9ed6e63" providerId="LiveId" clId="{4137FBBD-8E46-4D58-9FDB-9BCB13B9432E}" dt="2024-02-11T15:44:11.288" v="6491" actId="14861"/>
          <ac:picMkLst>
            <pc:docMk/>
            <pc:sldMk cId="2937285320" sldId="267"/>
            <ac:picMk id="8" creationId="{FCA08EE9-9D50-46FE-94FF-BAAB58B11728}"/>
          </ac:picMkLst>
        </pc:picChg>
      </pc:sldChg>
      <pc:sldMasterChg chg="addSldLayout">
        <pc:chgData name="Vito Brat" userId="136409f9a9ed6e63" providerId="LiveId" clId="{4137FBBD-8E46-4D58-9FDB-9BCB13B9432E}" dt="2024-02-11T13:30:04.510" v="0" actId="680"/>
        <pc:sldMasterMkLst>
          <pc:docMk/>
          <pc:sldMasterMk cId="1508016613" sldId="2147483648"/>
        </pc:sldMasterMkLst>
        <pc:sldLayoutChg chg="add">
          <pc:chgData name="Vito Brat" userId="136409f9a9ed6e63" providerId="LiveId" clId="{4137FBBD-8E46-4D58-9FDB-9BCB13B9432E}" dt="2024-02-11T13:30:04.510" v="0" actId="680"/>
          <pc:sldLayoutMkLst>
            <pc:docMk/>
            <pc:sldMasterMk cId="1508016613" sldId="2147483648"/>
            <pc:sldLayoutMk cId="4126743490" sldId="2147483649"/>
          </pc:sldLayoutMkLst>
        </pc:sldLayoutChg>
      </pc:sldMasterChg>
    </pc:docChg>
  </pc:docChgLst>
</pc:chgInfo>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A1140A-62A0-4358-BB5E-00A17FC3C4A7}" type="datetimeFigureOut">
              <a:rPr lang="ru-RU" smtClean="0"/>
              <a:t>11.02.2024</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16434-5EB6-4566-B1C7-11B0A014EBF4}" type="slidenum">
              <a:rPr lang="ru-RU" smtClean="0"/>
              <a:t>‹#›</a:t>
            </a:fld>
            <a:endParaRPr lang="ru-RU"/>
          </a:p>
        </p:txBody>
      </p:sp>
    </p:spTree>
    <p:extLst>
      <p:ext uri="{BB962C8B-B14F-4D97-AF65-F5344CB8AC3E}">
        <p14:creationId xmlns:p14="http://schemas.microsoft.com/office/powerpoint/2010/main" val="5922634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ru-RU"/>
              <a:t>Образец заголовка</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1298946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4509A250-FF31-4206-8172-F9D3106AACB1}" type="datetimeFigureOut">
              <a:rPr lang="en-US" dirty="0"/>
              <a:t>2/11/2024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0653345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ru-RU"/>
              <a:t>Образец заголовка</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4" name="Date Placeholder 3"/>
          <p:cNvSpPr>
            <a:spLocks noGrp="1"/>
          </p:cNvSpPr>
          <p:nvPr>
            <p:ph type="dt" sz="half" idx="10"/>
          </p:nvPr>
        </p:nvSpPr>
        <p:spPr/>
        <p:txBody>
          <a:bodyPr/>
          <a:lstStyle/>
          <a:p>
            <a:fld id="{4509A250-FF31-4206-8172-F9D3106AACB1}" type="datetimeFigureOut">
              <a:rPr lang="en-US" dirty="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700441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ru-RU"/>
              <a:t>Образец заголовка</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ru-RU"/>
              <a:t>Образец текста</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4" name="Date Placeholder 3"/>
          <p:cNvSpPr>
            <a:spLocks noGrp="1"/>
          </p:cNvSpPr>
          <p:nvPr>
            <p:ph type="dt" sz="half" idx="10"/>
          </p:nvPr>
        </p:nvSpPr>
        <p:spPr/>
        <p:txBody>
          <a:bodyPr/>
          <a:lstStyle/>
          <a:p>
            <a:fld id="{4509A250-FF31-4206-8172-F9D3106AACB1}" type="datetimeFigureOut">
              <a:rPr lang="en-US" dirty="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8825835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ru-RU"/>
              <a:t>Образец заголовка</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4509A250-FF31-4206-8172-F9D3106AACB1}" type="datetimeFigureOut">
              <a:rPr lang="en-US" dirty="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962834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и колонк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ru-RU"/>
              <a:t>Образец заголовка</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2/11/2024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1725917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ru-RU"/>
              <a:t>Образец заголовка</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2/11/2024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0553405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nchorCtr="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7461648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ru-RU"/>
              <a:t>Образец заголовка</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3098992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6169022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ru-RU"/>
              <a:t>Образец заголовка</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9796027F-7875-4030-9381-8BD8C4F21935}" type="datetimeFigureOut">
              <a:rPr lang="en-US" dirty="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848413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2/11/2024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2145119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a:t>Образец заголовка</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2/11/2024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712124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2/11/2024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28760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2/11/2024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397548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ru-RU"/>
              <a:t>Образец заголовка</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7" name="Date Placeholder 4"/>
          <p:cNvSpPr>
            <a:spLocks noGrp="1"/>
          </p:cNvSpPr>
          <p:nvPr>
            <p:ph type="dt" sz="half" idx="10"/>
          </p:nvPr>
        </p:nvSpPr>
        <p:spPr/>
        <p:txBody>
          <a:bodyPr/>
          <a:lstStyle/>
          <a:p>
            <a:fld id="{4509A250-FF31-4206-8172-F9D3106AACB1}" type="datetimeFigureOut">
              <a:rPr lang="en-US" dirty="0"/>
              <a:t>2/11/2024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670255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4509A250-FF31-4206-8172-F9D3106AACB1}" type="datetimeFigureOut">
              <a:rPr lang="en-US" dirty="0"/>
              <a:t>2/11/2024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977838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ru-RU"/>
              <a:t>Образец заголовка</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2/11/2024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2764117746"/>
      </p:ext>
    </p:extLst>
  </p:cSld>
  <p:clrMap bg1="dk1" tx1="lt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0.png"/><Relationship Id="rId1" Type="http://schemas.openxmlformats.org/officeDocument/2006/relationships/slideLayout" Target="../slideLayouts/slideLayout3.xml"/><Relationship Id="rId5" Type="http://schemas.openxmlformats.org/officeDocument/2006/relationships/hyperlink" Target="https://datasphere.yandex.ru/communities/bt1ajg8jg700f4dkdlco/projects/bt1tbqcg8gsggjrqeoad/jupyterlab" TargetMode="Externa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Обложка">
            <a:extLst>
              <a:ext uri="{FF2B5EF4-FFF2-40B4-BE49-F238E27FC236}">
                <a16:creationId xmlns:a16="http://schemas.microsoft.com/office/drawing/2014/main" id="{B4A6D11E-6F8E-4D48-9B8B-6FB3D92630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148137"/>
            <a:ext cx="12192000" cy="2709863"/>
          </a:xfrm>
          <a:prstGeom prst="rect">
            <a:avLst/>
          </a:prstGeom>
          <a:noFill/>
          <a:extLst>
            <a:ext uri="{909E8E84-426E-40DD-AFC4-6F175D3DCCD1}">
              <a14:hiddenFill xmlns:a14="http://schemas.microsoft.com/office/drawing/2010/main">
                <a:solidFill>
                  <a:srgbClr val="FFFFFF"/>
                </a:solidFill>
              </a14:hiddenFill>
            </a:ext>
          </a:extLst>
        </p:spPr>
      </p:pic>
      <p:sp>
        <p:nvSpPr>
          <p:cNvPr id="2" name="Заголовок 1">
            <a:extLst>
              <a:ext uri="{FF2B5EF4-FFF2-40B4-BE49-F238E27FC236}">
                <a16:creationId xmlns:a16="http://schemas.microsoft.com/office/drawing/2014/main" id="{3D2CF9EA-1AF2-4166-BC01-3ABDBC852E3C}"/>
              </a:ext>
            </a:extLst>
          </p:cNvPr>
          <p:cNvSpPr>
            <a:spLocks noGrp="1"/>
          </p:cNvSpPr>
          <p:nvPr>
            <p:ph type="ctrTitle"/>
          </p:nvPr>
        </p:nvSpPr>
        <p:spPr>
          <a:xfrm>
            <a:off x="1478023" y="1572491"/>
            <a:ext cx="9235954" cy="1856509"/>
          </a:xfrm>
        </p:spPr>
        <p:txBody>
          <a:bodyPr/>
          <a:lstStyle/>
          <a:p>
            <a:r>
              <a:rPr lang="ru-RU" sz="1600" dirty="0"/>
              <a:t>Данные для исследования и анализирования были предоставлены Нью-Йоркским финансовым департаментом. Данные содержат </a:t>
            </a:r>
            <a:r>
              <a:rPr lang="ru-RU" sz="1600" dirty="0" err="1"/>
              <a:t>датасет</a:t>
            </a:r>
            <a:r>
              <a:rPr lang="ru-RU" sz="1600" dirty="0"/>
              <a:t> с информацией о билетах с нарушением парковки в городе Нью-Йорк в промежутке с 1 июля 2016 по 30 июня 2017 года. Данные содержат 43 колонки с различным описанием нарушение (описание автомобиля, места, времени и другой разнообразной информации). Данные были выложены в общий доступ для выявления полезной информации в данных и помощи политикам для разрешения споров</a:t>
            </a:r>
          </a:p>
        </p:txBody>
      </p:sp>
      <p:sp>
        <p:nvSpPr>
          <p:cNvPr id="3" name="Подзаголовок 2">
            <a:extLst>
              <a:ext uri="{FF2B5EF4-FFF2-40B4-BE49-F238E27FC236}">
                <a16:creationId xmlns:a16="http://schemas.microsoft.com/office/drawing/2014/main" id="{BD287A4A-66C0-44B2-A4FE-4F869BFD780B}"/>
              </a:ext>
            </a:extLst>
          </p:cNvPr>
          <p:cNvSpPr>
            <a:spLocks noGrp="1"/>
          </p:cNvSpPr>
          <p:nvPr>
            <p:ph type="subTitle" idx="1"/>
          </p:nvPr>
        </p:nvSpPr>
        <p:spPr>
          <a:xfrm>
            <a:off x="8021781" y="5327071"/>
            <a:ext cx="5666510" cy="1530929"/>
          </a:xfrm>
        </p:spPr>
        <p:txBody>
          <a:bodyPr>
            <a:normAutofit/>
          </a:bodyPr>
          <a:lstStyle/>
          <a:p>
            <a:r>
              <a:rPr lang="ru-RU" dirty="0">
                <a:solidFill>
                  <a:srgbClr val="FFC000"/>
                </a:solidFill>
              </a:rPr>
              <a:t>Провел анализ:</a:t>
            </a:r>
          </a:p>
          <a:p>
            <a:r>
              <a:rPr lang="ru-RU" dirty="0" err="1">
                <a:solidFill>
                  <a:srgbClr val="FFC000"/>
                </a:solidFill>
              </a:rPr>
              <a:t>Братко</a:t>
            </a:r>
            <a:r>
              <a:rPr lang="ru-RU" dirty="0">
                <a:solidFill>
                  <a:srgbClr val="FFC000"/>
                </a:solidFill>
              </a:rPr>
              <a:t> Виктор Вячеславович</a:t>
            </a:r>
          </a:p>
          <a:p>
            <a:r>
              <a:rPr lang="ru-RU" dirty="0">
                <a:solidFill>
                  <a:srgbClr val="FFC000"/>
                </a:solidFill>
              </a:rPr>
              <a:t>Группа 2372</a:t>
            </a:r>
          </a:p>
        </p:txBody>
      </p:sp>
    </p:spTree>
    <p:extLst>
      <p:ext uri="{BB962C8B-B14F-4D97-AF65-F5344CB8AC3E}">
        <p14:creationId xmlns:p14="http://schemas.microsoft.com/office/powerpoint/2010/main" val="41522840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a:extLst>
              <a:ext uri="{FF2B5EF4-FFF2-40B4-BE49-F238E27FC236}">
                <a16:creationId xmlns:a16="http://schemas.microsoft.com/office/drawing/2014/main" id="{CC206489-057D-48DB-A827-D99D4C35B5FE}"/>
              </a:ext>
            </a:extLst>
          </p:cNvPr>
          <p:cNvSpPr>
            <a:spLocks noGrp="1"/>
          </p:cNvSpPr>
          <p:nvPr>
            <p:ph type="body" idx="1"/>
          </p:nvPr>
        </p:nvSpPr>
        <p:spPr>
          <a:xfrm>
            <a:off x="1154954" y="5286535"/>
            <a:ext cx="9378008" cy="1033241"/>
          </a:xfrm>
        </p:spPr>
        <p:txBody>
          <a:bodyPr>
            <a:normAutofit/>
          </a:bodyPr>
          <a:lstStyle/>
          <a:p>
            <a:r>
              <a:rPr lang="ru-RU" dirty="0"/>
              <a:t>Анализируя график, можно сказать, что с ростом количества ядер для вычисления, время обучения падает экспоненциально </a:t>
            </a:r>
          </a:p>
        </p:txBody>
      </p:sp>
      <p:pic>
        <p:nvPicPr>
          <p:cNvPr id="5" name="Рисунок 4">
            <a:extLst>
              <a:ext uri="{FF2B5EF4-FFF2-40B4-BE49-F238E27FC236}">
                <a16:creationId xmlns:a16="http://schemas.microsoft.com/office/drawing/2014/main" id="{EF05ECAF-039C-4880-AD0D-1F39AF31D8E4}"/>
              </a:ext>
            </a:extLst>
          </p:cNvPr>
          <p:cNvPicPr>
            <a:picLocks noChangeAspect="1"/>
          </p:cNvPicPr>
          <p:nvPr/>
        </p:nvPicPr>
        <p:blipFill>
          <a:blip r:embed="rId2"/>
          <a:stretch>
            <a:fillRect/>
          </a:stretch>
        </p:blipFill>
        <p:spPr>
          <a:xfrm>
            <a:off x="276214" y="176213"/>
            <a:ext cx="6883977" cy="4469350"/>
          </a:xfrm>
          <a:prstGeom prst="rect">
            <a:avLst/>
          </a:prstGeom>
        </p:spPr>
      </p:pic>
      <p:pic>
        <p:nvPicPr>
          <p:cNvPr id="7" name="Рисунок 6">
            <a:extLst>
              <a:ext uri="{FF2B5EF4-FFF2-40B4-BE49-F238E27FC236}">
                <a16:creationId xmlns:a16="http://schemas.microsoft.com/office/drawing/2014/main" id="{974D1A4A-028E-44D4-8573-D0026319763B}"/>
              </a:ext>
            </a:extLst>
          </p:cNvPr>
          <p:cNvPicPr>
            <a:picLocks noChangeAspect="1"/>
          </p:cNvPicPr>
          <p:nvPr/>
        </p:nvPicPr>
        <p:blipFill>
          <a:blip r:embed="rId3"/>
          <a:stretch>
            <a:fillRect/>
          </a:stretch>
        </p:blipFill>
        <p:spPr>
          <a:xfrm>
            <a:off x="7365410" y="245763"/>
            <a:ext cx="4427559" cy="4330250"/>
          </a:xfrm>
          <a:prstGeom prst="rect">
            <a:avLst/>
          </a:prstGeom>
        </p:spPr>
      </p:pic>
    </p:spTree>
    <p:extLst>
      <p:ext uri="{BB962C8B-B14F-4D97-AF65-F5344CB8AC3E}">
        <p14:creationId xmlns:p14="http://schemas.microsoft.com/office/powerpoint/2010/main" val="2424153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extLst>
              <a:ext uri="{BEBA8EAE-BF5A-486C-A8C5-ECC9F3942E4B}">
                <a14:imgProps xmlns:a14="http://schemas.microsoft.com/office/drawing/2010/main">
                  <a14:imgLayer r:embed="rId3">
                    <a14:imgEffect>
                      <a14:artisticPencilSketch/>
                    </a14:imgEffect>
                  </a14:imgLayer>
                </a14:imgProps>
              </a:ext>
            </a:extLst>
          </a:blip>
          <a:stretch/>
        </a:blipFill>
        <a:effectLst/>
      </p:bgPr>
    </p:bg>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C7005EB6-D40F-4C42-8829-1B0953D44E2C}"/>
              </a:ext>
            </a:extLst>
          </p:cNvPr>
          <p:cNvPicPr>
            <a:picLocks noChangeAspect="1"/>
          </p:cNvPicPr>
          <p:nvPr/>
        </p:nvPicPr>
        <p:blipFill>
          <a:blip r:embed="rId4"/>
          <a:stretch>
            <a:fillRect/>
          </a:stretch>
        </p:blipFill>
        <p:spPr>
          <a:xfrm>
            <a:off x="9525965" y="1"/>
            <a:ext cx="2666035" cy="6858000"/>
          </a:xfrm>
          <a:prstGeom prst="rect">
            <a:avLst/>
          </a:prstGeom>
          <a:effectLst>
            <a:glow>
              <a:schemeClr val="accent1">
                <a:alpha val="37000"/>
              </a:schemeClr>
            </a:glow>
            <a:softEdge rad="0"/>
          </a:effectLst>
        </p:spPr>
      </p:pic>
      <p:sp>
        <p:nvSpPr>
          <p:cNvPr id="2" name="Заголовок 1">
            <a:extLst>
              <a:ext uri="{FF2B5EF4-FFF2-40B4-BE49-F238E27FC236}">
                <a16:creationId xmlns:a16="http://schemas.microsoft.com/office/drawing/2014/main" id="{45B3FE0B-26FF-4F71-813A-033E44EEE771}"/>
              </a:ext>
            </a:extLst>
          </p:cNvPr>
          <p:cNvSpPr>
            <a:spLocks noGrp="1"/>
          </p:cNvSpPr>
          <p:nvPr>
            <p:ph type="title"/>
          </p:nvPr>
        </p:nvSpPr>
        <p:spPr>
          <a:xfrm>
            <a:off x="159532" y="2229555"/>
            <a:ext cx="9493753" cy="2398890"/>
          </a:xfrm>
        </p:spPr>
        <p:txBody>
          <a:bodyPr/>
          <a:lstStyle/>
          <a:p>
            <a:br>
              <a:rPr lang="ru-RU" dirty="0">
                <a:solidFill>
                  <a:schemeClr val="tx1"/>
                </a:solidFill>
                <a:hlinkClick r:id="rId5">
                  <a:extLst>
                    <a:ext uri="{A12FA001-AC4F-418D-AE19-62706E023703}">
                      <ahyp:hlinkClr xmlns:ahyp="http://schemas.microsoft.com/office/drawing/2018/hyperlinkcolor" val="tx"/>
                    </a:ext>
                  </a:extLst>
                </a:hlinkClick>
              </a:rPr>
            </a:br>
            <a:r>
              <a:rPr lang="ru-RU" dirty="0">
                <a:solidFill>
                  <a:schemeClr val="tx1"/>
                </a:solidFill>
                <a:hlinkClick r:id="rId5">
                  <a:extLst>
                    <a:ext uri="{A12FA001-AC4F-418D-AE19-62706E023703}">
                      <ahyp:hlinkClr xmlns:ahyp="http://schemas.microsoft.com/office/drawing/2018/hyperlinkcolor" val="tx"/>
                    </a:ext>
                  </a:extLst>
                </a:hlinkClick>
              </a:rPr>
              <a:t>Ссылка на ноутбук с работой:</a:t>
            </a:r>
            <a:br>
              <a:rPr lang="ru-RU" dirty="0">
                <a:solidFill>
                  <a:schemeClr val="tx1"/>
                </a:solidFill>
                <a:hlinkClick r:id="rId5">
                  <a:extLst>
                    <a:ext uri="{A12FA001-AC4F-418D-AE19-62706E023703}">
                      <ahyp:hlinkClr xmlns:ahyp="http://schemas.microsoft.com/office/drawing/2018/hyperlinkcolor" val="tx"/>
                    </a:ext>
                  </a:extLst>
                </a:hlinkClick>
              </a:rPr>
            </a:br>
            <a:r>
              <a:rPr lang="en-US" dirty="0">
                <a:solidFill>
                  <a:schemeClr val="tx1"/>
                </a:solidFill>
                <a:hlinkClick r:id="rId5">
                  <a:extLst>
                    <a:ext uri="{A12FA001-AC4F-418D-AE19-62706E023703}">
                      <ahyp:hlinkClr xmlns:ahyp="http://schemas.microsoft.com/office/drawing/2018/hyperlinkcolor" val="tx"/>
                    </a:ext>
                  </a:extLst>
                </a:hlinkClick>
              </a:rPr>
              <a:t>https://datasphere.yandex.ru/communities/bt1ajg8jg700f4dkdlco/projects/bt1tbqcg8gsggjrqeoad/jupyterlab</a:t>
            </a:r>
            <a:endParaRPr lang="ru-RU" dirty="0">
              <a:solidFill>
                <a:schemeClr val="tx1"/>
              </a:solidFill>
            </a:endParaRPr>
          </a:p>
        </p:txBody>
      </p:sp>
    </p:spTree>
    <p:extLst>
      <p:ext uri="{BB962C8B-B14F-4D97-AF65-F5344CB8AC3E}">
        <p14:creationId xmlns:p14="http://schemas.microsoft.com/office/powerpoint/2010/main" val="36026927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id="{FCA08EE9-9D50-46FE-94FF-BAAB58B11728}"/>
              </a:ext>
            </a:extLst>
          </p:cNvPr>
          <p:cNvPicPr>
            <a:picLocks noChangeAspect="1"/>
          </p:cNvPicPr>
          <p:nvPr/>
        </p:nvPicPr>
        <p:blipFill>
          <a:blip r:embed="rId2"/>
          <a:stretch>
            <a:fillRect/>
          </a:stretch>
        </p:blipFill>
        <p:spPr>
          <a:xfrm>
            <a:off x="9464126" y="0"/>
            <a:ext cx="3244362" cy="6858000"/>
          </a:xfrm>
          <a:prstGeom prst="rect">
            <a:avLst/>
          </a:prstGeom>
          <a:effectLst>
            <a:glow rad="1739900">
              <a:schemeClr val="accent4">
                <a:lumMod val="75000"/>
                <a:alpha val="46000"/>
              </a:schemeClr>
            </a:glow>
            <a:outerShdw blurRad="152400" dist="152400" dir="4020000" sx="71000" sy="71000" algn="ctr" rotWithShape="0">
              <a:srgbClr val="000000">
                <a:alpha val="0"/>
              </a:srgbClr>
            </a:outerShdw>
            <a:softEdge rad="1270000"/>
          </a:effectLst>
        </p:spPr>
      </p:pic>
      <p:sp>
        <p:nvSpPr>
          <p:cNvPr id="2" name="Заголовок 1">
            <a:extLst>
              <a:ext uri="{FF2B5EF4-FFF2-40B4-BE49-F238E27FC236}">
                <a16:creationId xmlns:a16="http://schemas.microsoft.com/office/drawing/2014/main" id="{BF5FF6C9-73E4-4FD7-82B9-C2E3FE940B61}"/>
              </a:ext>
            </a:extLst>
          </p:cNvPr>
          <p:cNvSpPr>
            <a:spLocks noGrp="1"/>
          </p:cNvSpPr>
          <p:nvPr>
            <p:ph type="title"/>
          </p:nvPr>
        </p:nvSpPr>
        <p:spPr>
          <a:xfrm>
            <a:off x="1154956" y="358815"/>
            <a:ext cx="8825657" cy="622069"/>
          </a:xfrm>
        </p:spPr>
        <p:txBody>
          <a:bodyPr/>
          <a:lstStyle/>
          <a:p>
            <a:r>
              <a:rPr lang="ru-RU" dirty="0"/>
              <a:t>Вывод</a:t>
            </a:r>
          </a:p>
        </p:txBody>
      </p:sp>
      <p:sp>
        <p:nvSpPr>
          <p:cNvPr id="5" name="Заголовок 1">
            <a:extLst>
              <a:ext uri="{FF2B5EF4-FFF2-40B4-BE49-F238E27FC236}">
                <a16:creationId xmlns:a16="http://schemas.microsoft.com/office/drawing/2014/main" id="{916D2A7D-A16D-4F88-B2DE-1D0E6CC1040E}"/>
              </a:ext>
            </a:extLst>
          </p:cNvPr>
          <p:cNvSpPr txBox="1">
            <a:spLocks/>
          </p:cNvSpPr>
          <p:nvPr/>
        </p:nvSpPr>
        <p:spPr>
          <a:xfrm>
            <a:off x="81023" y="966345"/>
            <a:ext cx="12110977" cy="5122832"/>
          </a:xfrm>
          <a:prstGeom prst="rect">
            <a:avLst/>
          </a:prstGeom>
        </p:spPr>
        <p:txBody>
          <a:bodyPr vert="horz" lIns="91440" tIns="45720" rIns="91440" bIns="45720" rtlCol="0" anchor="b">
            <a:noAutofit/>
          </a:bodyPr>
          <a:lstStyle>
            <a:lvl1pPr algn="l" defTabSz="457200" rtl="0" eaLnBrk="1" latinLnBrk="0" hangingPunct="1">
              <a:spcBef>
                <a:spcPct val="0"/>
              </a:spcBef>
              <a:buNone/>
              <a:defRPr sz="4000" b="0" i="0" kern="1200" cap="none">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ru-RU" sz="1800" dirty="0">
                <a:latin typeface="+mn-lt"/>
              </a:rPr>
              <a:t>Анализируя графики зависимости времени обучения модели и других данных я пришел к следующему выводу:</a:t>
            </a:r>
          </a:p>
          <a:p>
            <a:r>
              <a:rPr lang="ru-RU" sz="1800" dirty="0">
                <a:latin typeface="+mn-lt"/>
              </a:rPr>
              <a:t>Алгоритм градиентного </a:t>
            </a:r>
            <a:r>
              <a:rPr lang="ru-RU" sz="1800" dirty="0" err="1">
                <a:latin typeface="+mn-lt"/>
              </a:rPr>
              <a:t>бустинга</a:t>
            </a:r>
            <a:r>
              <a:rPr lang="ru-RU" sz="1800" dirty="0">
                <a:latin typeface="+mn-lt"/>
              </a:rPr>
              <a:t> в процессе своего обучения последовательно создает модели (в данной задачи использовалась модель решающего дерева) так, что каждая следующая модель учится на антиградиенте ошибки предыдущего ансамбля моделей на каждом объекте. Таким образом, получается линейная комбинация моделей по которой и строится прогноз для новых данных.  </a:t>
            </a:r>
          </a:p>
          <a:p>
            <a:r>
              <a:rPr lang="ru-RU" sz="1800" dirty="0">
                <a:latin typeface="+mn-lt"/>
              </a:rPr>
              <a:t>Зная это можно объяснить линейную зависимость времени от объема данных. Так как необходимо вычислять на каждом шаге (под каждым шагом подразумевается обучения новой модели, также шаг зависит от</a:t>
            </a:r>
            <a:r>
              <a:rPr lang="en-US" sz="1800" dirty="0">
                <a:latin typeface="+mn-lt"/>
              </a:rPr>
              <a:t> </a:t>
            </a:r>
            <a:r>
              <a:rPr lang="en-US" sz="1800" dirty="0" err="1">
                <a:latin typeface="+mn-lt"/>
              </a:rPr>
              <a:t>learningrate</a:t>
            </a:r>
            <a:r>
              <a:rPr lang="ru-RU" sz="1800" dirty="0">
                <a:latin typeface="+mn-lt"/>
              </a:rPr>
              <a:t>, </a:t>
            </a:r>
            <a:r>
              <a:rPr lang="ru-RU" sz="1800" dirty="0" err="1">
                <a:latin typeface="+mn-lt"/>
              </a:rPr>
              <a:t>гиперпараметр</a:t>
            </a:r>
            <a:r>
              <a:rPr lang="ru-RU" sz="1800" dirty="0">
                <a:latin typeface="+mn-lt"/>
              </a:rPr>
              <a:t>, который умножается на антиградиент ошибки) антиградиент ошибки предыдущих предсказаний, то с линейным увеличением объектов будет линейно увеличиваться время нахождения этого антиградиента и общее время обучения.</a:t>
            </a:r>
          </a:p>
          <a:p>
            <a:r>
              <a:rPr lang="ru-RU" sz="1800" dirty="0">
                <a:latin typeface="+mn-lt"/>
              </a:rPr>
              <a:t>Так же можно объяснить экспоненциальное уменьшение времени обучения в зависимости от количества ядер. Количество ядер сильно ускоряют вычисления при распараллеливанию задачи. Так как уже было сказано, что в градиентном </a:t>
            </a:r>
            <a:r>
              <a:rPr lang="ru-RU" sz="1800" dirty="0" err="1">
                <a:latin typeface="+mn-lt"/>
              </a:rPr>
              <a:t>бустинге</a:t>
            </a:r>
            <a:r>
              <a:rPr lang="ru-RU" sz="1800" dirty="0">
                <a:latin typeface="+mn-lt"/>
              </a:rPr>
              <a:t> модели строятся последовательно и нельзя построить </a:t>
            </a:r>
            <a:r>
              <a:rPr lang="en-US" sz="1800" dirty="0">
                <a:latin typeface="+mn-lt"/>
              </a:rPr>
              <a:t>n+1 </a:t>
            </a:r>
            <a:r>
              <a:rPr lang="ru-RU" sz="1800" dirty="0">
                <a:latin typeface="+mn-lt"/>
              </a:rPr>
              <a:t>модель, пока не готова модель</a:t>
            </a:r>
            <a:r>
              <a:rPr lang="en-US" sz="1800" dirty="0">
                <a:latin typeface="+mn-lt"/>
              </a:rPr>
              <a:t> n</a:t>
            </a:r>
            <a:r>
              <a:rPr lang="ru-RU" sz="1800" dirty="0">
                <a:latin typeface="+mn-lt"/>
              </a:rPr>
              <a:t>, то распараллелить мы можем только построение конкретно одной модели (дерева), которая тоже не всегда хорошо раскладывается на параллельные задачи, поэтому здесь мы не видим линейную зависимость</a:t>
            </a:r>
          </a:p>
        </p:txBody>
      </p:sp>
    </p:spTree>
    <p:extLst>
      <p:ext uri="{BB962C8B-B14F-4D97-AF65-F5344CB8AC3E}">
        <p14:creationId xmlns:p14="http://schemas.microsoft.com/office/powerpoint/2010/main" val="2937285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Рисунок 14">
            <a:extLst>
              <a:ext uri="{FF2B5EF4-FFF2-40B4-BE49-F238E27FC236}">
                <a16:creationId xmlns:a16="http://schemas.microsoft.com/office/drawing/2014/main" id="{8D444E2A-8B13-49B9-B70C-44C75BCEEA14}"/>
              </a:ext>
            </a:extLst>
          </p:cNvPr>
          <p:cNvPicPr>
            <a:picLocks noChangeAspect="1"/>
          </p:cNvPicPr>
          <p:nvPr/>
        </p:nvPicPr>
        <p:blipFill>
          <a:blip r:embed="rId2"/>
          <a:stretch>
            <a:fillRect/>
          </a:stretch>
        </p:blipFill>
        <p:spPr>
          <a:xfrm>
            <a:off x="9757458" y="0"/>
            <a:ext cx="3541854" cy="6858000"/>
          </a:xfrm>
          <a:prstGeom prst="rect">
            <a:avLst/>
          </a:prstGeom>
        </p:spPr>
      </p:pic>
      <p:sp>
        <p:nvSpPr>
          <p:cNvPr id="2" name="Заголовок 1">
            <a:extLst>
              <a:ext uri="{FF2B5EF4-FFF2-40B4-BE49-F238E27FC236}">
                <a16:creationId xmlns:a16="http://schemas.microsoft.com/office/drawing/2014/main" id="{B8A910E5-71A7-4637-A729-09BB76D62F93}"/>
              </a:ext>
            </a:extLst>
          </p:cNvPr>
          <p:cNvSpPr>
            <a:spLocks noGrp="1"/>
          </p:cNvSpPr>
          <p:nvPr>
            <p:ph type="title"/>
          </p:nvPr>
        </p:nvSpPr>
        <p:spPr>
          <a:xfrm>
            <a:off x="646111" y="452718"/>
            <a:ext cx="9404723" cy="1033182"/>
          </a:xfrm>
        </p:spPr>
        <p:txBody>
          <a:bodyPr/>
          <a:lstStyle/>
          <a:p>
            <a:pPr algn="l"/>
            <a:r>
              <a:rPr lang="ru-RU" sz="2800" dirty="0">
                <a:solidFill>
                  <a:schemeClr val="bg2">
                    <a:lumMod val="40000"/>
                    <a:lumOff val="60000"/>
                  </a:schemeClr>
                </a:solidFill>
              </a:rPr>
              <a:t>Целью анализа данных является ответ на 3 вопроса:</a:t>
            </a:r>
          </a:p>
        </p:txBody>
      </p:sp>
      <p:sp>
        <p:nvSpPr>
          <p:cNvPr id="4" name="TextBox 3">
            <a:extLst>
              <a:ext uri="{FF2B5EF4-FFF2-40B4-BE49-F238E27FC236}">
                <a16:creationId xmlns:a16="http://schemas.microsoft.com/office/drawing/2014/main" id="{E312653C-0EE1-4E5E-9735-91E14BD28CC3}"/>
              </a:ext>
            </a:extLst>
          </p:cNvPr>
          <p:cNvSpPr txBox="1"/>
          <p:nvPr/>
        </p:nvSpPr>
        <p:spPr>
          <a:xfrm>
            <a:off x="646111" y="1485900"/>
            <a:ext cx="7661072" cy="369332"/>
          </a:xfrm>
          <a:prstGeom prst="rect">
            <a:avLst/>
          </a:prstGeom>
          <a:noFill/>
        </p:spPr>
        <p:txBody>
          <a:bodyPr wrap="none" rtlCol="0">
            <a:spAutoFit/>
          </a:bodyPr>
          <a:lstStyle/>
          <a:p>
            <a:pPr marL="285750" indent="-285750">
              <a:buFont typeface="Arial" panose="020B0604020202020204" pitchFamily="34" charset="0"/>
              <a:buChar char="•"/>
            </a:pPr>
            <a:r>
              <a:rPr lang="ru-RU" sz="1800" dirty="0">
                <a:solidFill>
                  <a:schemeClr val="bg2">
                    <a:lumMod val="40000"/>
                    <a:lumOff val="60000"/>
                  </a:schemeClr>
                </a:solidFill>
              </a:rPr>
              <a:t>Когда выписывают больше всего штрафов? Есть сезонность?</a:t>
            </a:r>
            <a:endParaRPr lang="ru-RU" dirty="0">
              <a:solidFill>
                <a:schemeClr val="bg2">
                  <a:lumMod val="40000"/>
                  <a:lumOff val="60000"/>
                </a:schemeClr>
              </a:solidFill>
            </a:endParaRPr>
          </a:p>
        </p:txBody>
      </p:sp>
      <p:sp>
        <p:nvSpPr>
          <p:cNvPr id="5" name="TextBox 4">
            <a:extLst>
              <a:ext uri="{FF2B5EF4-FFF2-40B4-BE49-F238E27FC236}">
                <a16:creationId xmlns:a16="http://schemas.microsoft.com/office/drawing/2014/main" id="{089FC585-FDA2-462C-AD16-0CA071E1ADB8}"/>
              </a:ext>
            </a:extLst>
          </p:cNvPr>
          <p:cNvSpPr txBox="1"/>
          <p:nvPr/>
        </p:nvSpPr>
        <p:spPr>
          <a:xfrm>
            <a:off x="646111" y="1833077"/>
            <a:ext cx="4666662" cy="369332"/>
          </a:xfrm>
          <a:prstGeom prst="rect">
            <a:avLst/>
          </a:prstGeom>
          <a:noFill/>
        </p:spPr>
        <p:txBody>
          <a:bodyPr wrap="none" rtlCol="0">
            <a:spAutoFit/>
          </a:bodyPr>
          <a:lstStyle/>
          <a:p>
            <a:pPr marL="285750" indent="-285750">
              <a:buFont typeface="Arial" panose="020B0604020202020204" pitchFamily="34" charset="0"/>
              <a:buChar char="•"/>
            </a:pPr>
            <a:r>
              <a:rPr lang="ru-RU" sz="1800" dirty="0">
                <a:solidFill>
                  <a:schemeClr val="bg2">
                    <a:lumMod val="40000"/>
                    <a:lumOff val="60000"/>
                  </a:schemeClr>
                </a:solidFill>
              </a:rPr>
              <a:t>Где чаще всего выдаются штрафы?</a:t>
            </a:r>
            <a:endParaRPr lang="ru-RU" dirty="0">
              <a:solidFill>
                <a:schemeClr val="bg2">
                  <a:lumMod val="40000"/>
                  <a:lumOff val="60000"/>
                </a:schemeClr>
              </a:solidFill>
            </a:endParaRPr>
          </a:p>
        </p:txBody>
      </p:sp>
      <p:sp>
        <p:nvSpPr>
          <p:cNvPr id="6" name="TextBox 5">
            <a:extLst>
              <a:ext uri="{FF2B5EF4-FFF2-40B4-BE49-F238E27FC236}">
                <a16:creationId xmlns:a16="http://schemas.microsoft.com/office/drawing/2014/main" id="{5771D433-989F-4857-8D93-47CE5F9C31FB}"/>
              </a:ext>
            </a:extLst>
          </p:cNvPr>
          <p:cNvSpPr txBox="1"/>
          <p:nvPr/>
        </p:nvSpPr>
        <p:spPr>
          <a:xfrm flipH="1">
            <a:off x="646111" y="2196964"/>
            <a:ext cx="8765772" cy="646331"/>
          </a:xfrm>
          <a:prstGeom prst="rect">
            <a:avLst/>
          </a:prstGeom>
          <a:noFill/>
        </p:spPr>
        <p:txBody>
          <a:bodyPr wrap="square" rtlCol="0">
            <a:spAutoFit/>
          </a:bodyPr>
          <a:lstStyle/>
          <a:p>
            <a:pPr marL="285750" indent="-285750">
              <a:buFont typeface="Arial" panose="020B0604020202020204" pitchFamily="34" charset="0"/>
              <a:buChar char="•"/>
            </a:pPr>
            <a:r>
              <a:rPr lang="ru-RU" sz="1800" dirty="0">
                <a:solidFill>
                  <a:schemeClr val="bg2">
                    <a:lumMod val="40000"/>
                    <a:lumOff val="60000"/>
                  </a:schemeClr>
                </a:solidFill>
              </a:rPr>
              <a:t>На какие годы и типы автомобилей чаще всего выписываются штрафы?</a:t>
            </a:r>
            <a:endParaRPr lang="ru-RU" dirty="0">
              <a:solidFill>
                <a:schemeClr val="bg2">
                  <a:lumMod val="40000"/>
                  <a:lumOff val="60000"/>
                </a:schemeClr>
              </a:solidFill>
            </a:endParaRPr>
          </a:p>
        </p:txBody>
      </p:sp>
      <p:sp>
        <p:nvSpPr>
          <p:cNvPr id="9" name="Заголовок 1">
            <a:extLst>
              <a:ext uri="{FF2B5EF4-FFF2-40B4-BE49-F238E27FC236}">
                <a16:creationId xmlns:a16="http://schemas.microsoft.com/office/drawing/2014/main" id="{FAE6529F-E690-4E44-9BF4-E7E7456048B5}"/>
              </a:ext>
            </a:extLst>
          </p:cNvPr>
          <p:cNvSpPr txBox="1">
            <a:spLocks/>
          </p:cNvSpPr>
          <p:nvPr/>
        </p:nvSpPr>
        <p:spPr>
          <a:xfrm>
            <a:off x="646110" y="2896011"/>
            <a:ext cx="9404723" cy="340088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ru-RU" sz="2800" dirty="0">
                <a:solidFill>
                  <a:schemeClr val="bg2">
                    <a:lumMod val="20000"/>
                    <a:lumOff val="80000"/>
                  </a:schemeClr>
                </a:solidFill>
              </a:rPr>
              <a:t>Самостоятельно придуманная задача для машинного обучения:</a:t>
            </a:r>
          </a:p>
          <a:p>
            <a:r>
              <a:rPr lang="ru-RU" sz="2000" dirty="0">
                <a:solidFill>
                  <a:schemeClr val="bg2">
                    <a:lumMod val="20000"/>
                    <a:lumOff val="80000"/>
                  </a:schemeClr>
                </a:solidFill>
              </a:rPr>
              <a:t>по имеющимся данным описания нарушения и автомобиля определить, является ли данный автомобиль зарегистрированным. 1 - зарегистрирован, 0 - нет. Это может помочь при составлении штрафа, если описание нарушения будет потенциально попадать под то, что автомобиль может быть незарегистрированным, то сотрудник в данном случае должен точно проверить на месте регистрацию автомобиля и выписать уже 2 штрафа. </a:t>
            </a:r>
          </a:p>
          <a:p>
            <a:endParaRPr lang="ru-RU" sz="2800" dirty="0"/>
          </a:p>
        </p:txBody>
      </p:sp>
    </p:spTree>
    <p:extLst>
      <p:ext uri="{BB962C8B-B14F-4D97-AF65-F5344CB8AC3E}">
        <p14:creationId xmlns:p14="http://schemas.microsoft.com/office/powerpoint/2010/main" val="2365683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a:extLst>
              <a:ext uri="{FF2B5EF4-FFF2-40B4-BE49-F238E27FC236}">
                <a16:creationId xmlns:a16="http://schemas.microsoft.com/office/drawing/2014/main" id="{DDFCA008-3CFA-4ED9-B31B-86B8066C916A}"/>
              </a:ext>
            </a:extLst>
          </p:cNvPr>
          <p:cNvSpPr>
            <a:spLocks noGrp="1"/>
          </p:cNvSpPr>
          <p:nvPr>
            <p:ph type="body" idx="1"/>
          </p:nvPr>
        </p:nvSpPr>
        <p:spPr>
          <a:xfrm>
            <a:off x="521110" y="132644"/>
            <a:ext cx="8825658" cy="860400"/>
          </a:xfrm>
        </p:spPr>
        <p:txBody>
          <a:bodyPr>
            <a:normAutofit/>
          </a:bodyPr>
          <a:lstStyle/>
          <a:p>
            <a:r>
              <a:rPr lang="ru-RU" dirty="0">
                <a:latin typeface="+mn-lt"/>
              </a:rPr>
              <a:t>Для начала было проведена очистка данных от ненужных столбцов и заполнение пропусков</a:t>
            </a:r>
          </a:p>
        </p:txBody>
      </p:sp>
      <p:pic>
        <p:nvPicPr>
          <p:cNvPr id="5" name="Рисунок 4">
            <a:extLst>
              <a:ext uri="{FF2B5EF4-FFF2-40B4-BE49-F238E27FC236}">
                <a16:creationId xmlns:a16="http://schemas.microsoft.com/office/drawing/2014/main" id="{75B89069-8AC1-46C3-BE95-F88D771E3191}"/>
              </a:ext>
            </a:extLst>
          </p:cNvPr>
          <p:cNvPicPr>
            <a:picLocks noChangeAspect="1"/>
          </p:cNvPicPr>
          <p:nvPr/>
        </p:nvPicPr>
        <p:blipFill>
          <a:blip r:embed="rId2"/>
          <a:stretch>
            <a:fillRect/>
          </a:stretch>
        </p:blipFill>
        <p:spPr>
          <a:xfrm>
            <a:off x="521110" y="993044"/>
            <a:ext cx="4114800" cy="4543425"/>
          </a:xfrm>
          <a:prstGeom prst="rect">
            <a:avLst/>
          </a:prstGeom>
        </p:spPr>
      </p:pic>
      <p:sp>
        <p:nvSpPr>
          <p:cNvPr id="6" name="TextBox 5">
            <a:extLst>
              <a:ext uri="{FF2B5EF4-FFF2-40B4-BE49-F238E27FC236}">
                <a16:creationId xmlns:a16="http://schemas.microsoft.com/office/drawing/2014/main" id="{D4B5456D-C0D1-432C-A126-062A91DACCD1}"/>
              </a:ext>
            </a:extLst>
          </p:cNvPr>
          <p:cNvSpPr txBox="1"/>
          <p:nvPr/>
        </p:nvSpPr>
        <p:spPr>
          <a:xfrm>
            <a:off x="521110" y="5802026"/>
            <a:ext cx="4376138" cy="923330"/>
          </a:xfrm>
          <a:prstGeom prst="rect">
            <a:avLst/>
          </a:prstGeom>
          <a:noFill/>
        </p:spPr>
        <p:txBody>
          <a:bodyPr wrap="square" rtlCol="0">
            <a:spAutoFit/>
          </a:bodyPr>
          <a:lstStyle/>
          <a:p>
            <a:r>
              <a:rPr lang="ru-RU" dirty="0"/>
              <a:t>Количество пропусков в каждом столбце в процентном соотношении</a:t>
            </a:r>
          </a:p>
        </p:txBody>
      </p:sp>
      <p:pic>
        <p:nvPicPr>
          <p:cNvPr id="8" name="Рисунок 7">
            <a:extLst>
              <a:ext uri="{FF2B5EF4-FFF2-40B4-BE49-F238E27FC236}">
                <a16:creationId xmlns:a16="http://schemas.microsoft.com/office/drawing/2014/main" id="{A9C86F54-675F-4477-804F-94E0EDCCA662}"/>
              </a:ext>
            </a:extLst>
          </p:cNvPr>
          <p:cNvPicPr>
            <a:picLocks noChangeAspect="1"/>
          </p:cNvPicPr>
          <p:nvPr/>
        </p:nvPicPr>
        <p:blipFill>
          <a:blip r:embed="rId3"/>
          <a:stretch>
            <a:fillRect/>
          </a:stretch>
        </p:blipFill>
        <p:spPr>
          <a:xfrm>
            <a:off x="4933939" y="993044"/>
            <a:ext cx="6736951" cy="1593569"/>
          </a:xfrm>
          <a:prstGeom prst="rect">
            <a:avLst/>
          </a:prstGeom>
        </p:spPr>
      </p:pic>
      <p:sp>
        <p:nvSpPr>
          <p:cNvPr id="9" name="TextBox 8">
            <a:extLst>
              <a:ext uri="{FF2B5EF4-FFF2-40B4-BE49-F238E27FC236}">
                <a16:creationId xmlns:a16="http://schemas.microsoft.com/office/drawing/2014/main" id="{0ABA82B7-D6FA-4F87-92E7-B8102B99A8C3}"/>
              </a:ext>
            </a:extLst>
          </p:cNvPr>
          <p:cNvSpPr txBox="1"/>
          <p:nvPr/>
        </p:nvSpPr>
        <p:spPr>
          <a:xfrm>
            <a:off x="4897249" y="2712027"/>
            <a:ext cx="7041906" cy="3416320"/>
          </a:xfrm>
          <a:prstGeom prst="rect">
            <a:avLst/>
          </a:prstGeom>
          <a:noFill/>
        </p:spPr>
        <p:txBody>
          <a:bodyPr wrap="square" rtlCol="0">
            <a:spAutoFit/>
          </a:bodyPr>
          <a:lstStyle/>
          <a:p>
            <a:r>
              <a:rPr lang="ru-RU" dirty="0"/>
              <a:t>Данные, которые было невозможно восстановить были удалены. Некоторые колонки в пропусках содержали осмысленную информацию и были заменены на нужную информацию. Колонки, в которых было не слишком много пропусков были заменены модой. В колонках, в которых много категориальных данных и которые близки к друг другу по значению если просто заменить пропуски на самое популярное значение, то этот баланс нарушится и самое популярное значение будет намного чаще встречаться, чем остальные категории, хотя в реальности это не так. Поэтому пропуски в таких колонках были заполнены пропорционально остальным данным</a:t>
            </a:r>
          </a:p>
        </p:txBody>
      </p:sp>
    </p:spTree>
    <p:extLst>
      <p:ext uri="{BB962C8B-B14F-4D97-AF65-F5344CB8AC3E}">
        <p14:creationId xmlns:p14="http://schemas.microsoft.com/office/powerpoint/2010/main" val="2329813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a:extLst>
              <a:ext uri="{FF2B5EF4-FFF2-40B4-BE49-F238E27FC236}">
                <a16:creationId xmlns:a16="http://schemas.microsoft.com/office/drawing/2014/main" id="{23C8587F-9629-4993-B426-49790272653C}"/>
              </a:ext>
            </a:extLst>
          </p:cNvPr>
          <p:cNvSpPr>
            <a:spLocks noGrp="1"/>
          </p:cNvSpPr>
          <p:nvPr>
            <p:ph type="body" idx="1"/>
          </p:nvPr>
        </p:nvSpPr>
        <p:spPr>
          <a:xfrm>
            <a:off x="581892" y="5538355"/>
            <a:ext cx="11149444" cy="1319645"/>
          </a:xfrm>
        </p:spPr>
        <p:txBody>
          <a:bodyPr>
            <a:noAutofit/>
          </a:bodyPr>
          <a:lstStyle/>
          <a:p>
            <a:r>
              <a:rPr lang="ru-RU" sz="1600" dirty="0"/>
              <a:t>Можно отметить некую сезонность в нарушениях, смотря на данный график - зимой и летом виден некий спад в количестве нарушений, в отличие от довольно высокого уровня весной и осенью. Зимой можно объяснить спад, возможно, тем что люди меньше ездят на машине из-за погоды и непростых дорожных условиях. Летом, можно предположить, что люди уезжают из города в отпуска и общее количество машин немного уменьшается</a:t>
            </a:r>
          </a:p>
        </p:txBody>
      </p:sp>
      <p:pic>
        <p:nvPicPr>
          <p:cNvPr id="5" name="Рисунок 4">
            <a:extLst>
              <a:ext uri="{FF2B5EF4-FFF2-40B4-BE49-F238E27FC236}">
                <a16:creationId xmlns:a16="http://schemas.microsoft.com/office/drawing/2014/main" id="{F3290C12-FEBD-4BE7-80FD-9D83A69C322C}"/>
              </a:ext>
            </a:extLst>
          </p:cNvPr>
          <p:cNvPicPr>
            <a:picLocks noChangeAspect="1"/>
          </p:cNvPicPr>
          <p:nvPr/>
        </p:nvPicPr>
        <p:blipFill>
          <a:blip r:embed="rId2"/>
          <a:stretch>
            <a:fillRect/>
          </a:stretch>
        </p:blipFill>
        <p:spPr>
          <a:xfrm>
            <a:off x="1993960" y="77932"/>
            <a:ext cx="8204080" cy="5324090"/>
          </a:xfrm>
          <a:prstGeom prst="rect">
            <a:avLst/>
          </a:prstGeom>
        </p:spPr>
      </p:pic>
    </p:spTree>
    <p:extLst>
      <p:ext uri="{BB962C8B-B14F-4D97-AF65-F5344CB8AC3E}">
        <p14:creationId xmlns:p14="http://schemas.microsoft.com/office/powerpoint/2010/main" val="1110606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a:extLst>
              <a:ext uri="{FF2B5EF4-FFF2-40B4-BE49-F238E27FC236}">
                <a16:creationId xmlns:a16="http://schemas.microsoft.com/office/drawing/2014/main" id="{71F8BAE7-4C05-4249-9CB1-A331D2953721}"/>
              </a:ext>
            </a:extLst>
          </p:cNvPr>
          <p:cNvSpPr>
            <a:spLocks noGrp="1"/>
          </p:cNvSpPr>
          <p:nvPr>
            <p:ph type="body" idx="1"/>
          </p:nvPr>
        </p:nvSpPr>
        <p:spPr>
          <a:xfrm>
            <a:off x="661554" y="5600700"/>
            <a:ext cx="10868891" cy="1184564"/>
          </a:xfrm>
        </p:spPr>
        <p:txBody>
          <a:bodyPr>
            <a:normAutofit/>
          </a:bodyPr>
          <a:lstStyle/>
          <a:p>
            <a:r>
              <a:rPr lang="ru-RU" sz="1600" dirty="0"/>
              <a:t>Исходя из этого графика можно сделать вывод о том, что все типы автомобилей нарушают различные правила в равной степени пропорционально своему количеству, кроме фургонов, они чаще других, в процентном соотношении, стоят не в разрешенном для этого месте</a:t>
            </a:r>
          </a:p>
        </p:txBody>
      </p:sp>
      <p:pic>
        <p:nvPicPr>
          <p:cNvPr id="6" name="Рисунок 5">
            <a:extLst>
              <a:ext uri="{FF2B5EF4-FFF2-40B4-BE49-F238E27FC236}">
                <a16:creationId xmlns:a16="http://schemas.microsoft.com/office/drawing/2014/main" id="{6923927C-F302-4CA7-BFE4-6EC723BA162A}"/>
              </a:ext>
            </a:extLst>
          </p:cNvPr>
          <p:cNvPicPr>
            <a:picLocks noChangeAspect="1"/>
          </p:cNvPicPr>
          <p:nvPr/>
        </p:nvPicPr>
        <p:blipFill>
          <a:blip r:embed="rId2"/>
          <a:stretch>
            <a:fillRect/>
          </a:stretch>
        </p:blipFill>
        <p:spPr>
          <a:xfrm>
            <a:off x="1275050" y="72736"/>
            <a:ext cx="9641899" cy="5444837"/>
          </a:xfrm>
          <a:prstGeom prst="rect">
            <a:avLst/>
          </a:prstGeom>
        </p:spPr>
      </p:pic>
    </p:spTree>
    <p:extLst>
      <p:ext uri="{BB962C8B-B14F-4D97-AF65-F5344CB8AC3E}">
        <p14:creationId xmlns:p14="http://schemas.microsoft.com/office/powerpoint/2010/main" val="35376019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a:extLst>
              <a:ext uri="{FF2B5EF4-FFF2-40B4-BE49-F238E27FC236}">
                <a16:creationId xmlns:a16="http://schemas.microsoft.com/office/drawing/2014/main" id="{6C0B205C-7621-4C45-AE37-C9093E21225A}"/>
              </a:ext>
            </a:extLst>
          </p:cNvPr>
          <p:cNvSpPr>
            <a:spLocks noGrp="1"/>
          </p:cNvSpPr>
          <p:nvPr>
            <p:ph type="body" idx="1"/>
          </p:nvPr>
        </p:nvSpPr>
        <p:spPr>
          <a:xfrm>
            <a:off x="0" y="4841178"/>
            <a:ext cx="12191999" cy="1767440"/>
          </a:xfrm>
        </p:spPr>
        <p:txBody>
          <a:bodyPr>
            <a:noAutofit/>
          </a:bodyPr>
          <a:lstStyle/>
          <a:p>
            <a:r>
              <a:rPr lang="ru-RU" sz="1600" dirty="0"/>
              <a:t>По данному графику видно, что чаще всего выписывают штрафы на новые автомобили и относительно новые, что говорит о том, что жители </a:t>
            </a:r>
            <a:r>
              <a:rPr lang="ru-RU" sz="1600" dirty="0" err="1"/>
              <a:t>Нью-йорка</a:t>
            </a:r>
            <a:r>
              <a:rPr lang="ru-RU" sz="1600" dirty="0"/>
              <a:t> предпочитают ездить на относительно новых автомобилях, что логично. Также стоит отметить то, что в нарушениях присутствует много автомобилей с разными марками. Это говорит нам столбик </a:t>
            </a:r>
            <a:r>
              <a:rPr lang="ru-RU" sz="1600" dirty="0" err="1"/>
              <a:t>Other</a:t>
            </a:r>
            <a:r>
              <a:rPr lang="ru-RU" sz="1600" dirty="0"/>
              <a:t>, который многократно превосходит самые популярные автомобили. Это говорит о разнообразности автомобилей, представленном на автомобильном рынке в США. Также столбец </a:t>
            </a:r>
            <a:r>
              <a:rPr lang="ru-RU" sz="1600" dirty="0" err="1"/>
              <a:t>Other</a:t>
            </a:r>
            <a:r>
              <a:rPr lang="ru-RU" sz="1600" dirty="0"/>
              <a:t> растет в количественном соотношении намного быстрее по годам, чем самые популярные марки, что говорит о том, что появляется больше различных автомобилей, которые готовы подвинуть лидеров рынка с их места.</a:t>
            </a:r>
          </a:p>
        </p:txBody>
      </p:sp>
      <p:pic>
        <p:nvPicPr>
          <p:cNvPr id="5" name="Рисунок 4">
            <a:extLst>
              <a:ext uri="{FF2B5EF4-FFF2-40B4-BE49-F238E27FC236}">
                <a16:creationId xmlns:a16="http://schemas.microsoft.com/office/drawing/2014/main" id="{2AAB526E-E550-4C03-9EBA-E1A0ABE4B786}"/>
              </a:ext>
            </a:extLst>
          </p:cNvPr>
          <p:cNvPicPr>
            <a:picLocks noChangeAspect="1"/>
          </p:cNvPicPr>
          <p:nvPr/>
        </p:nvPicPr>
        <p:blipFill>
          <a:blip r:embed="rId2"/>
          <a:stretch>
            <a:fillRect/>
          </a:stretch>
        </p:blipFill>
        <p:spPr>
          <a:xfrm>
            <a:off x="1865385" y="138112"/>
            <a:ext cx="8461230" cy="4703065"/>
          </a:xfrm>
          <a:prstGeom prst="rect">
            <a:avLst/>
          </a:prstGeom>
        </p:spPr>
      </p:pic>
    </p:spTree>
    <p:extLst>
      <p:ext uri="{BB962C8B-B14F-4D97-AF65-F5344CB8AC3E}">
        <p14:creationId xmlns:p14="http://schemas.microsoft.com/office/powerpoint/2010/main" val="22863452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a:extLst>
              <a:ext uri="{FF2B5EF4-FFF2-40B4-BE49-F238E27FC236}">
                <a16:creationId xmlns:a16="http://schemas.microsoft.com/office/drawing/2014/main" id="{599DAFD4-6458-40DB-8DDA-F5341D8F8ECE}"/>
              </a:ext>
            </a:extLst>
          </p:cNvPr>
          <p:cNvSpPr>
            <a:spLocks noGrp="1"/>
          </p:cNvSpPr>
          <p:nvPr>
            <p:ph type="body" idx="1"/>
          </p:nvPr>
        </p:nvSpPr>
        <p:spPr>
          <a:xfrm>
            <a:off x="1683171" y="5667689"/>
            <a:ext cx="8825658" cy="860400"/>
          </a:xfrm>
        </p:spPr>
        <p:txBody>
          <a:bodyPr/>
          <a:lstStyle/>
          <a:p>
            <a:r>
              <a:rPr lang="ru-RU" sz="1600" dirty="0"/>
              <a:t>По карте можно определить, что больше всего нарушений происходит в центре города, в районе Манхэттен.</a:t>
            </a:r>
          </a:p>
        </p:txBody>
      </p:sp>
      <p:pic>
        <p:nvPicPr>
          <p:cNvPr id="5" name="Рисунок 4">
            <a:extLst>
              <a:ext uri="{FF2B5EF4-FFF2-40B4-BE49-F238E27FC236}">
                <a16:creationId xmlns:a16="http://schemas.microsoft.com/office/drawing/2014/main" id="{DFB3720C-23E5-43FE-BE5A-A687E7604B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859" y="184438"/>
            <a:ext cx="11814282" cy="5337778"/>
          </a:xfrm>
          <a:prstGeom prst="rect">
            <a:avLst/>
          </a:prstGeom>
        </p:spPr>
      </p:pic>
    </p:spTree>
    <p:extLst>
      <p:ext uri="{BB962C8B-B14F-4D97-AF65-F5344CB8AC3E}">
        <p14:creationId xmlns:p14="http://schemas.microsoft.com/office/powerpoint/2010/main" val="2190716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4DDE33AB-F798-4CB3-A9F8-E9E83E33E550}"/>
              </a:ext>
            </a:extLst>
          </p:cNvPr>
          <p:cNvPicPr>
            <a:picLocks noChangeAspect="1"/>
          </p:cNvPicPr>
          <p:nvPr/>
        </p:nvPicPr>
        <p:blipFill>
          <a:blip r:embed="rId2"/>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C7CC4F11-7474-445F-8C35-BE7B208BDBD5}"/>
              </a:ext>
            </a:extLst>
          </p:cNvPr>
          <p:cNvSpPr>
            <a:spLocks noGrp="1"/>
          </p:cNvSpPr>
          <p:nvPr>
            <p:ph type="title"/>
          </p:nvPr>
        </p:nvSpPr>
        <p:spPr>
          <a:xfrm>
            <a:off x="1683172" y="441052"/>
            <a:ext cx="8825657" cy="1336378"/>
          </a:xfrm>
        </p:spPr>
        <p:txBody>
          <a:bodyPr/>
          <a:lstStyle/>
          <a:p>
            <a:r>
              <a:rPr lang="ru-RU" dirty="0">
                <a:solidFill>
                  <a:srgbClr val="00B0F0"/>
                </a:solidFill>
              </a:rPr>
              <a:t>Решение задачи машинного обучения</a:t>
            </a:r>
          </a:p>
        </p:txBody>
      </p:sp>
      <p:sp>
        <p:nvSpPr>
          <p:cNvPr id="3" name="Текст 2">
            <a:extLst>
              <a:ext uri="{FF2B5EF4-FFF2-40B4-BE49-F238E27FC236}">
                <a16:creationId xmlns:a16="http://schemas.microsoft.com/office/drawing/2014/main" id="{9034B16C-DBD1-4918-89E1-C0E802CB627B}"/>
              </a:ext>
            </a:extLst>
          </p:cNvPr>
          <p:cNvSpPr>
            <a:spLocks noGrp="1"/>
          </p:cNvSpPr>
          <p:nvPr>
            <p:ph type="body" idx="1"/>
          </p:nvPr>
        </p:nvSpPr>
        <p:spPr>
          <a:xfrm>
            <a:off x="1683170" y="5060540"/>
            <a:ext cx="8825658" cy="860400"/>
          </a:xfrm>
        </p:spPr>
        <p:txBody>
          <a:bodyPr>
            <a:normAutofit fontScale="92500" lnSpcReduction="20000"/>
          </a:bodyPr>
          <a:lstStyle/>
          <a:p>
            <a:r>
              <a:rPr lang="ru-RU" dirty="0">
                <a:solidFill>
                  <a:srgbClr val="00B0F0"/>
                </a:solidFill>
              </a:rPr>
              <a:t>Задача классификации зарегистрированных автомобилей была выполнена используя градиентный </a:t>
            </a:r>
            <a:r>
              <a:rPr lang="ru-RU" dirty="0" err="1">
                <a:solidFill>
                  <a:srgbClr val="00B0F0"/>
                </a:solidFill>
              </a:rPr>
              <a:t>бустинг</a:t>
            </a:r>
            <a:r>
              <a:rPr lang="ru-RU" dirty="0">
                <a:solidFill>
                  <a:srgbClr val="00B0F0"/>
                </a:solidFill>
              </a:rPr>
              <a:t> при помощи библиотеки от </a:t>
            </a:r>
            <a:r>
              <a:rPr lang="ru-RU" dirty="0" err="1">
                <a:solidFill>
                  <a:srgbClr val="00B0F0"/>
                </a:solidFill>
              </a:rPr>
              <a:t>яндекса</a:t>
            </a:r>
            <a:r>
              <a:rPr lang="ru-RU" dirty="0">
                <a:solidFill>
                  <a:srgbClr val="00B0F0"/>
                </a:solidFill>
              </a:rPr>
              <a:t> </a:t>
            </a:r>
            <a:r>
              <a:rPr lang="en-US" dirty="0" err="1">
                <a:solidFill>
                  <a:srgbClr val="00B0F0"/>
                </a:solidFill>
              </a:rPr>
              <a:t>catboost</a:t>
            </a:r>
            <a:endParaRPr lang="ru-RU" dirty="0">
              <a:solidFill>
                <a:srgbClr val="00B0F0"/>
              </a:solidFill>
            </a:endParaRPr>
          </a:p>
        </p:txBody>
      </p:sp>
      <p:pic>
        <p:nvPicPr>
          <p:cNvPr id="5" name="Рисунок 4">
            <a:extLst>
              <a:ext uri="{FF2B5EF4-FFF2-40B4-BE49-F238E27FC236}">
                <a16:creationId xmlns:a16="http://schemas.microsoft.com/office/drawing/2014/main" id="{8F0B87CF-DDF3-47C3-ADDD-12DE8ADF7148}"/>
              </a:ext>
            </a:extLst>
          </p:cNvPr>
          <p:cNvPicPr>
            <a:picLocks noChangeAspect="1"/>
          </p:cNvPicPr>
          <p:nvPr/>
        </p:nvPicPr>
        <p:blipFill>
          <a:blip r:embed="rId3"/>
          <a:stretch>
            <a:fillRect/>
          </a:stretch>
        </p:blipFill>
        <p:spPr>
          <a:xfrm>
            <a:off x="1038224" y="2218482"/>
            <a:ext cx="10115550" cy="1905000"/>
          </a:xfrm>
          <a:prstGeom prst="rect">
            <a:avLst/>
          </a:prstGeom>
        </p:spPr>
      </p:pic>
    </p:spTree>
    <p:extLst>
      <p:ext uri="{BB962C8B-B14F-4D97-AF65-F5344CB8AC3E}">
        <p14:creationId xmlns:p14="http://schemas.microsoft.com/office/powerpoint/2010/main" val="1225690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a:extLst>
              <a:ext uri="{FF2B5EF4-FFF2-40B4-BE49-F238E27FC236}">
                <a16:creationId xmlns:a16="http://schemas.microsoft.com/office/drawing/2014/main" id="{E381EBEE-BEA5-46D1-8E63-84FE5D99302E}"/>
              </a:ext>
            </a:extLst>
          </p:cNvPr>
          <p:cNvSpPr>
            <a:spLocks noGrp="1"/>
          </p:cNvSpPr>
          <p:nvPr>
            <p:ph type="body" idx="1"/>
          </p:nvPr>
        </p:nvSpPr>
        <p:spPr>
          <a:xfrm>
            <a:off x="1477073" y="5442888"/>
            <a:ext cx="8825658" cy="860400"/>
          </a:xfrm>
        </p:spPr>
        <p:txBody>
          <a:bodyPr/>
          <a:lstStyle/>
          <a:p>
            <a:r>
              <a:rPr lang="ru-RU" dirty="0"/>
              <a:t>На графике хорошо видно, что зависимость между временем обучения и объемом данных линейна </a:t>
            </a:r>
          </a:p>
        </p:txBody>
      </p:sp>
      <p:pic>
        <p:nvPicPr>
          <p:cNvPr id="5" name="Рисунок 4">
            <a:extLst>
              <a:ext uri="{FF2B5EF4-FFF2-40B4-BE49-F238E27FC236}">
                <a16:creationId xmlns:a16="http://schemas.microsoft.com/office/drawing/2014/main" id="{4DF4E505-CD57-4693-87F8-25219EEBCA13}"/>
              </a:ext>
            </a:extLst>
          </p:cNvPr>
          <p:cNvPicPr>
            <a:picLocks noChangeAspect="1"/>
          </p:cNvPicPr>
          <p:nvPr/>
        </p:nvPicPr>
        <p:blipFill>
          <a:blip r:embed="rId2"/>
          <a:stretch>
            <a:fillRect/>
          </a:stretch>
        </p:blipFill>
        <p:spPr>
          <a:xfrm>
            <a:off x="223405" y="188335"/>
            <a:ext cx="7028573" cy="4487574"/>
          </a:xfrm>
          <a:prstGeom prst="rect">
            <a:avLst/>
          </a:prstGeom>
        </p:spPr>
      </p:pic>
      <p:pic>
        <p:nvPicPr>
          <p:cNvPr id="7" name="Рисунок 6">
            <a:extLst>
              <a:ext uri="{FF2B5EF4-FFF2-40B4-BE49-F238E27FC236}">
                <a16:creationId xmlns:a16="http://schemas.microsoft.com/office/drawing/2014/main" id="{993423CA-2EC7-4172-85D9-12180C2A97A5}"/>
              </a:ext>
            </a:extLst>
          </p:cNvPr>
          <p:cNvPicPr>
            <a:picLocks noChangeAspect="1"/>
          </p:cNvPicPr>
          <p:nvPr/>
        </p:nvPicPr>
        <p:blipFill>
          <a:blip r:embed="rId3"/>
          <a:stretch>
            <a:fillRect/>
          </a:stretch>
        </p:blipFill>
        <p:spPr>
          <a:xfrm>
            <a:off x="7269296" y="1674884"/>
            <a:ext cx="4791075" cy="1514475"/>
          </a:xfrm>
          <a:prstGeom prst="rect">
            <a:avLst/>
          </a:prstGeom>
        </p:spPr>
      </p:pic>
    </p:spTree>
    <p:extLst>
      <p:ext uri="{BB962C8B-B14F-4D97-AF65-F5344CB8AC3E}">
        <p14:creationId xmlns:p14="http://schemas.microsoft.com/office/powerpoint/2010/main" val="21456620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Ион">
  <a:themeElements>
    <a:clrScheme name="Ион">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Ион">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Ион">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140</TotalTime>
  <Words>832</Words>
  <Application>Microsoft Office PowerPoint</Application>
  <PresentationFormat>Широкоэкранный</PresentationFormat>
  <Paragraphs>27</Paragraphs>
  <Slides>12</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12</vt:i4>
      </vt:variant>
    </vt:vector>
  </HeadingPairs>
  <TitlesOfParts>
    <vt:vector size="17" baseType="lpstr">
      <vt:lpstr>Arial</vt:lpstr>
      <vt:lpstr>Calibri</vt:lpstr>
      <vt:lpstr>Century Gothic</vt:lpstr>
      <vt:lpstr>Wingdings 3</vt:lpstr>
      <vt:lpstr>Ион</vt:lpstr>
      <vt:lpstr>Данные для исследования и анализирования были предоставлены Нью-Йоркским финансовым департаментом. Данные содержат датасет с информацией о билетах с нарушением парковки в городе Нью-Йорк в промежутке с 1 июля 2016 по 30 июня 2017 года. Данные содержат 43 колонки с различным описанием нарушение (описание автомобиля, места, времени и другой разнообразной информации). Данные были выложены в общий доступ для выявления полезной информации в данных и помощи политикам для разрешения споров</vt:lpstr>
      <vt:lpstr>Целью анализа данных является ответ на 3 вопроса:</vt:lpstr>
      <vt:lpstr>Презентация PowerPoint</vt:lpstr>
      <vt:lpstr>Презентация PowerPoint</vt:lpstr>
      <vt:lpstr>Презентация PowerPoint</vt:lpstr>
      <vt:lpstr>Презентация PowerPoint</vt:lpstr>
      <vt:lpstr>Презентация PowerPoint</vt:lpstr>
      <vt:lpstr>Решение задачи машинного обучения</vt:lpstr>
      <vt:lpstr>Презентация PowerPoint</vt:lpstr>
      <vt:lpstr>Презентация PowerPoint</vt:lpstr>
      <vt:lpstr> Ссылка на ноутбук с работой: https://datasphere.yandex.ru/communities/bt1ajg8jg700f4dkdlco/projects/bt1tbqcg8gsggjrqeoad/jupyterlab</vt:lpstr>
      <vt:lpstr>Вывод</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Данные для исследования и анализирования были предоставлены Нью-Йоркским финансовым департаментом. Данные содержат датасет с информацией о билетах с нарушением парковки в городе Нью-Йорк в промежутке с 1 июля 2016 по 30 июня 2017 года. Данные содержат 43 колонки с различным описанием нарушение (описание автомобиля, места, времени и другой разнообразной информации). Данные   </dc:title>
  <dc:creator>Vito Brat</dc:creator>
  <cp:lastModifiedBy>Vito Brat</cp:lastModifiedBy>
  <cp:revision>14</cp:revision>
  <dcterms:created xsi:type="dcterms:W3CDTF">2024-02-11T13:30:00Z</dcterms:created>
  <dcterms:modified xsi:type="dcterms:W3CDTF">2024-02-11T15:50:18Z</dcterms:modified>
</cp:coreProperties>
</file>

<file path=docProps/thumbnail.jpeg>
</file>